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691813" cy="7559675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521424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042847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564271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08569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607118" algn="l" defTabSz="1042847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3128542" algn="l" defTabSz="1042847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649966" algn="l" defTabSz="1042847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4171390" algn="l" defTabSz="1042847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DAE5"/>
    <a:srgbClr val="04B3BC"/>
    <a:srgbClr val="04BBC4"/>
    <a:srgbClr val="FF66FF"/>
    <a:srgbClr val="037D83"/>
    <a:srgbClr val="AFBCFF"/>
    <a:srgbClr val="9FAFFF"/>
    <a:srgbClr val="FFFF00"/>
    <a:srgbClr val="0066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600" y="84"/>
      </p:cViewPr>
      <p:guideLst>
        <p:guide orient="horz" pos="2381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16F4A-5303-41A8-BBCC-BADACACE2388}" type="datetimeFigureOut">
              <a:rPr kumimoji="1" lang="ja-JP" altLang="en-US" smtClean="0"/>
              <a:t>2015/2/15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EF761-7E33-4D57-BC54-75086FF2DB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725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C8D9D-B7B4-494C-B8E6-B99E0E56C459}" type="datetimeFigureOut">
              <a:rPr kumimoji="1" lang="ja-JP" altLang="en-US" smtClean="0"/>
              <a:t>2015/2/15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1233488"/>
            <a:ext cx="47069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CE259-1AF7-4BDD-9CF8-1568446807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688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09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17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326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434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543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651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868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CE259-1AF7-4BDD-9CF8-15684468074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288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886" y="2348400"/>
            <a:ext cx="9088041" cy="1620431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772" y="4283817"/>
            <a:ext cx="7484269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5BCA-6FA7-48C3-9443-D15D9DD65CC7}" type="datetimeFigureOut">
              <a:rPr lang="ja-JP" altLang="en-US"/>
              <a:pPr>
                <a:defRPr/>
              </a:pPr>
              <a:t>2015/2/15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944A1-E586-481D-BD7B-0D4C34B997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FC9F4-3AB4-4F7E-BADF-6A1B760C477B}" type="datetimeFigureOut">
              <a:rPr lang="ja-JP" altLang="en-US"/>
              <a:pPr>
                <a:defRPr/>
              </a:pPr>
              <a:t>2015/2/15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E1C55-1002-42E5-86DE-004A21A9DC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1565" y="302738"/>
            <a:ext cx="2405658" cy="645022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4591" y="302738"/>
            <a:ext cx="7038777" cy="645022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BCD36-E596-4F68-A944-4F3D4990FCDA}" type="datetimeFigureOut">
              <a:rPr lang="ja-JP" altLang="en-US"/>
              <a:pPr>
                <a:defRPr/>
              </a:pPr>
              <a:t>2015/2/15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19CE9-E209-42BB-A0A0-632E8F5B20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780AC-BAFF-4BDB-96BE-EC90ECD2114E}" type="datetimeFigureOut">
              <a:rPr lang="ja-JP" altLang="en-US"/>
              <a:pPr>
                <a:defRPr/>
              </a:pPr>
              <a:t>2015/2/15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B1FE7-6B7F-48C6-9CFD-059EC96F403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580" y="4857792"/>
            <a:ext cx="9088041" cy="1501436"/>
          </a:xfrm>
        </p:spPr>
        <p:txBody>
          <a:bodyPr anchor="t"/>
          <a:lstStyle>
            <a:lvl1pPr algn="l">
              <a:defRPr sz="4599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44580" y="3204113"/>
            <a:ext cx="9088041" cy="1653679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2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4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2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6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5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9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3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5048D-74B3-4436-AB5B-25AEE9082C3E}" type="datetimeFigureOut">
              <a:rPr lang="ja-JP" altLang="en-US"/>
              <a:pPr>
                <a:defRPr/>
              </a:pPr>
              <a:t>2015/2/15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49036-B827-4796-82E6-DFDAB8FDFAF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4591" y="1763924"/>
            <a:ext cx="4722217" cy="4989036"/>
          </a:xfrm>
        </p:spPr>
        <p:txBody>
          <a:bodyPr/>
          <a:lstStyle>
            <a:lvl1pPr>
              <a:defRPr sz="3199"/>
            </a:lvl1pPr>
            <a:lvl2pPr>
              <a:defRPr sz="2699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35005" y="1763924"/>
            <a:ext cx="4722217" cy="4989036"/>
          </a:xfrm>
        </p:spPr>
        <p:txBody>
          <a:bodyPr/>
          <a:lstStyle>
            <a:lvl1pPr>
              <a:defRPr sz="3199"/>
            </a:lvl1pPr>
            <a:lvl2pPr>
              <a:defRPr sz="2699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84D0E-D5EB-4AEE-92C6-AD2FD4BBA5DF}" type="datetimeFigureOut">
              <a:rPr lang="ja-JP" altLang="en-US"/>
              <a:pPr>
                <a:defRPr/>
              </a:pPr>
              <a:t>2015/2/15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9A4AD-7810-4C1A-9A07-DF0BFE0AAE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4591" y="1692178"/>
            <a:ext cx="4724074" cy="705219"/>
          </a:xfrm>
        </p:spPr>
        <p:txBody>
          <a:bodyPr anchor="b"/>
          <a:lstStyle>
            <a:lvl1pPr marL="0" indent="0">
              <a:buNone/>
              <a:defRPr sz="2699" b="1"/>
            </a:lvl1pPr>
            <a:lvl2pPr marL="521424" indent="0">
              <a:buNone/>
              <a:defRPr sz="2300" b="1"/>
            </a:lvl2pPr>
            <a:lvl3pPr marL="1042847" indent="0">
              <a:buNone/>
              <a:defRPr sz="2100" b="1"/>
            </a:lvl3pPr>
            <a:lvl4pPr marL="1564271" indent="0">
              <a:buNone/>
              <a:defRPr sz="1800" b="1"/>
            </a:lvl4pPr>
            <a:lvl5pPr marL="2085695" indent="0">
              <a:buNone/>
              <a:defRPr sz="1800" b="1"/>
            </a:lvl5pPr>
            <a:lvl6pPr marL="2607118" indent="0">
              <a:buNone/>
              <a:defRPr sz="1800" b="1"/>
            </a:lvl6pPr>
            <a:lvl7pPr marL="3128542" indent="0">
              <a:buNone/>
              <a:defRPr sz="1800" b="1"/>
            </a:lvl7pPr>
            <a:lvl8pPr marL="3649966" indent="0">
              <a:buNone/>
              <a:defRPr sz="1800" b="1"/>
            </a:lvl8pPr>
            <a:lvl9pPr marL="4171390" indent="0">
              <a:buNone/>
              <a:defRPr sz="18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34591" y="2397397"/>
            <a:ext cx="4724074" cy="4355563"/>
          </a:xfrm>
        </p:spPr>
        <p:txBody>
          <a:bodyPr/>
          <a:lstStyle>
            <a:lvl1pPr>
              <a:defRPr sz="2699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431293" y="1692178"/>
            <a:ext cx="4725930" cy="705219"/>
          </a:xfrm>
        </p:spPr>
        <p:txBody>
          <a:bodyPr anchor="b"/>
          <a:lstStyle>
            <a:lvl1pPr marL="0" indent="0">
              <a:buNone/>
              <a:defRPr sz="2699" b="1"/>
            </a:lvl1pPr>
            <a:lvl2pPr marL="521424" indent="0">
              <a:buNone/>
              <a:defRPr sz="2300" b="1"/>
            </a:lvl2pPr>
            <a:lvl3pPr marL="1042847" indent="0">
              <a:buNone/>
              <a:defRPr sz="2100" b="1"/>
            </a:lvl3pPr>
            <a:lvl4pPr marL="1564271" indent="0">
              <a:buNone/>
              <a:defRPr sz="1800" b="1"/>
            </a:lvl4pPr>
            <a:lvl5pPr marL="2085695" indent="0">
              <a:buNone/>
              <a:defRPr sz="1800" b="1"/>
            </a:lvl5pPr>
            <a:lvl6pPr marL="2607118" indent="0">
              <a:buNone/>
              <a:defRPr sz="1800" b="1"/>
            </a:lvl6pPr>
            <a:lvl7pPr marL="3128542" indent="0">
              <a:buNone/>
              <a:defRPr sz="1800" b="1"/>
            </a:lvl7pPr>
            <a:lvl8pPr marL="3649966" indent="0">
              <a:buNone/>
              <a:defRPr sz="1800" b="1"/>
            </a:lvl8pPr>
            <a:lvl9pPr marL="4171390" indent="0">
              <a:buNone/>
              <a:defRPr sz="18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431293" y="2397397"/>
            <a:ext cx="4725930" cy="4355563"/>
          </a:xfrm>
        </p:spPr>
        <p:txBody>
          <a:bodyPr/>
          <a:lstStyle>
            <a:lvl1pPr>
              <a:defRPr sz="2699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4D7C5-5FB2-4017-9EF7-93A6B3A7748D}" type="datetimeFigureOut">
              <a:rPr lang="ja-JP" altLang="en-US"/>
              <a:pPr>
                <a:defRPr/>
              </a:pPr>
              <a:t>2015/2/15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1B71-7E6B-4023-9506-A01EA2491C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FD78E-554F-4D92-A091-990F9EAC0200}" type="datetimeFigureOut">
              <a:rPr lang="ja-JP" altLang="en-US"/>
              <a:pPr>
                <a:defRPr/>
              </a:pPr>
              <a:t>2015/2/15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16CC1-A6E7-4D5F-98A4-80733CAEED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F3994-B56F-45EB-B1E3-4BDA4A6F9B6A}" type="datetimeFigureOut">
              <a:rPr lang="ja-JP" altLang="en-US"/>
              <a:pPr>
                <a:defRPr/>
              </a:pPr>
              <a:t>2015/2/15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096C0-77DA-4BEC-B963-539707CFB3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592" y="300987"/>
            <a:ext cx="3517533" cy="128094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180201" y="300988"/>
            <a:ext cx="5977021" cy="6451973"/>
          </a:xfrm>
        </p:spPr>
        <p:txBody>
          <a:bodyPr/>
          <a:lstStyle>
            <a:lvl1pPr>
              <a:defRPr sz="3699"/>
            </a:lvl1pPr>
            <a:lvl2pPr>
              <a:defRPr sz="3199"/>
            </a:lvl2pPr>
            <a:lvl3pPr>
              <a:defRPr sz="2699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34592" y="1581933"/>
            <a:ext cx="3517533" cy="5171028"/>
          </a:xfrm>
        </p:spPr>
        <p:txBody>
          <a:bodyPr/>
          <a:lstStyle>
            <a:lvl1pPr marL="0" indent="0">
              <a:buNone/>
              <a:defRPr sz="1600"/>
            </a:lvl1pPr>
            <a:lvl2pPr marL="521424" indent="0">
              <a:buNone/>
              <a:defRPr sz="1400"/>
            </a:lvl2pPr>
            <a:lvl3pPr marL="1042847" indent="0">
              <a:buNone/>
              <a:defRPr sz="1100"/>
            </a:lvl3pPr>
            <a:lvl4pPr marL="1564271" indent="0">
              <a:buNone/>
              <a:defRPr sz="1000"/>
            </a:lvl4pPr>
            <a:lvl5pPr marL="2085695" indent="0">
              <a:buNone/>
              <a:defRPr sz="1000"/>
            </a:lvl5pPr>
            <a:lvl6pPr marL="2607118" indent="0">
              <a:buNone/>
              <a:defRPr sz="1000"/>
            </a:lvl6pPr>
            <a:lvl7pPr marL="3128542" indent="0">
              <a:buNone/>
              <a:defRPr sz="1000"/>
            </a:lvl7pPr>
            <a:lvl8pPr marL="3649966" indent="0">
              <a:buNone/>
              <a:defRPr sz="1000"/>
            </a:lvl8pPr>
            <a:lvl9pPr marL="417139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0B766-0ADA-4791-928D-F3BAF1F89592}" type="datetimeFigureOut">
              <a:rPr lang="ja-JP" altLang="en-US"/>
              <a:pPr>
                <a:defRPr/>
              </a:pPr>
              <a:t>2015/2/15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26800-5618-45E0-BA63-E47ABE7516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670" y="5291773"/>
            <a:ext cx="6415088" cy="62472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95670" y="675471"/>
            <a:ext cx="6415088" cy="4535805"/>
          </a:xfrm>
        </p:spPr>
        <p:txBody>
          <a:bodyPr rtlCol="0">
            <a:normAutofit/>
          </a:bodyPr>
          <a:lstStyle>
            <a:lvl1pPr marL="0" indent="0">
              <a:buNone/>
              <a:defRPr sz="3699"/>
            </a:lvl1pPr>
            <a:lvl2pPr marL="521424" indent="0">
              <a:buNone/>
              <a:defRPr sz="3199"/>
            </a:lvl2pPr>
            <a:lvl3pPr marL="1042847" indent="0">
              <a:buNone/>
              <a:defRPr sz="2699"/>
            </a:lvl3pPr>
            <a:lvl4pPr marL="1564271" indent="0">
              <a:buNone/>
              <a:defRPr sz="2300"/>
            </a:lvl4pPr>
            <a:lvl5pPr marL="2085695" indent="0">
              <a:buNone/>
              <a:defRPr sz="2300"/>
            </a:lvl5pPr>
            <a:lvl6pPr marL="2607118" indent="0">
              <a:buNone/>
              <a:defRPr sz="2300"/>
            </a:lvl6pPr>
            <a:lvl7pPr marL="3128542" indent="0">
              <a:buNone/>
              <a:defRPr sz="2300"/>
            </a:lvl7pPr>
            <a:lvl8pPr marL="3649966" indent="0">
              <a:buNone/>
              <a:defRPr sz="2300"/>
            </a:lvl8pPr>
            <a:lvl9pPr marL="4171390" indent="0">
              <a:buNone/>
              <a:defRPr sz="23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95670" y="5916496"/>
            <a:ext cx="6415088" cy="887212"/>
          </a:xfrm>
        </p:spPr>
        <p:txBody>
          <a:bodyPr/>
          <a:lstStyle>
            <a:lvl1pPr marL="0" indent="0">
              <a:buNone/>
              <a:defRPr sz="1600"/>
            </a:lvl1pPr>
            <a:lvl2pPr marL="521424" indent="0">
              <a:buNone/>
              <a:defRPr sz="1400"/>
            </a:lvl2pPr>
            <a:lvl3pPr marL="1042847" indent="0">
              <a:buNone/>
              <a:defRPr sz="1100"/>
            </a:lvl3pPr>
            <a:lvl4pPr marL="1564271" indent="0">
              <a:buNone/>
              <a:defRPr sz="1000"/>
            </a:lvl4pPr>
            <a:lvl5pPr marL="2085695" indent="0">
              <a:buNone/>
              <a:defRPr sz="1000"/>
            </a:lvl5pPr>
            <a:lvl6pPr marL="2607118" indent="0">
              <a:buNone/>
              <a:defRPr sz="1000"/>
            </a:lvl6pPr>
            <a:lvl7pPr marL="3128542" indent="0">
              <a:buNone/>
              <a:defRPr sz="1000"/>
            </a:lvl7pPr>
            <a:lvl8pPr marL="3649966" indent="0">
              <a:buNone/>
              <a:defRPr sz="1000"/>
            </a:lvl8pPr>
            <a:lvl9pPr marL="417139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1C305-821D-460C-AB32-EDC29D2C7739}" type="datetimeFigureOut">
              <a:rPr lang="ja-JP" altLang="en-US"/>
              <a:pPr>
                <a:defRPr/>
              </a:pPr>
              <a:t>2015/2/15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57647-F3F3-4B70-B83D-ACFB8A6A64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534591" y="302738"/>
            <a:ext cx="9622632" cy="1259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534591" y="1763924"/>
            <a:ext cx="9622632" cy="498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34591" y="7006700"/>
            <a:ext cx="2494757" cy="402482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06454A-E939-40FA-B708-E3EDA9BC517E}" type="datetimeFigureOut">
              <a:rPr lang="ja-JP" altLang="en-US"/>
              <a:pPr>
                <a:defRPr/>
              </a:pPr>
              <a:t>2015/2/15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653037" y="7006700"/>
            <a:ext cx="3385740" cy="402482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62466" y="7006700"/>
            <a:ext cx="2494757" cy="402482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5BB2396-1E09-4BAD-8DE2-F98D53B002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99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999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999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999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999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521424" algn="ctr" rtl="0" fontAlgn="base">
        <a:spcBef>
          <a:spcPct val="0"/>
        </a:spcBef>
        <a:spcAft>
          <a:spcPct val="0"/>
        </a:spcAft>
        <a:defRPr kumimoji="1" sz="4999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042847" algn="ctr" rtl="0" fontAlgn="base">
        <a:spcBef>
          <a:spcPct val="0"/>
        </a:spcBef>
        <a:spcAft>
          <a:spcPct val="0"/>
        </a:spcAft>
        <a:defRPr kumimoji="1" sz="4999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564271" algn="ctr" rtl="0" fontAlgn="base">
        <a:spcBef>
          <a:spcPct val="0"/>
        </a:spcBef>
        <a:spcAft>
          <a:spcPct val="0"/>
        </a:spcAft>
        <a:defRPr kumimoji="1" sz="4999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085695" algn="ctr" rtl="0" fontAlgn="base">
        <a:spcBef>
          <a:spcPct val="0"/>
        </a:spcBef>
        <a:spcAft>
          <a:spcPct val="0"/>
        </a:spcAft>
        <a:defRPr kumimoji="1" sz="4999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91068" indent="-39106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699" kern="1200">
          <a:solidFill>
            <a:schemeClr val="tx1"/>
          </a:solidFill>
          <a:latin typeface="+mn-lt"/>
          <a:ea typeface="+mn-ea"/>
          <a:cs typeface="+mn-cs"/>
        </a:defRPr>
      </a:lvl1pPr>
      <a:lvl2pPr marL="847314" indent="-32589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3199" kern="1200">
          <a:solidFill>
            <a:schemeClr val="tx1"/>
          </a:solidFill>
          <a:latin typeface="+mn-lt"/>
          <a:ea typeface="+mn-ea"/>
          <a:cs typeface="+mn-cs"/>
        </a:defRPr>
      </a:lvl2pPr>
      <a:lvl3pPr marL="1303559" indent="-26071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699" kern="1200">
          <a:solidFill>
            <a:schemeClr val="tx1"/>
          </a:solidFill>
          <a:latin typeface="+mn-lt"/>
          <a:ea typeface="+mn-ea"/>
          <a:cs typeface="+mn-cs"/>
        </a:defRPr>
      </a:lvl3pPr>
      <a:lvl4pPr marL="1824983" indent="-26071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07" indent="-26071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830" indent="-260712" algn="l" defTabSz="1042847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254" indent="-260712" algn="l" defTabSz="1042847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678" indent="-260712" algn="l" defTabSz="1042847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101" indent="-260712" algn="l" defTabSz="1042847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284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24" algn="l" defTabSz="104284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47" algn="l" defTabSz="104284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271" algn="l" defTabSz="104284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695" algn="l" defTabSz="104284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18" algn="l" defTabSz="104284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542" algn="l" defTabSz="104284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966" algn="l" defTabSz="104284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390" algn="l" defTabSz="104284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288000" y="216000"/>
            <a:ext cx="10116000" cy="648135"/>
          </a:xfrm>
          <a:prstGeom prst="rect">
            <a:avLst/>
          </a:prstGeom>
          <a:gradFill>
            <a:gsLst>
              <a:gs pos="0">
                <a:srgbClr val="037D83"/>
              </a:gs>
              <a:gs pos="100000">
                <a:srgbClr val="04B3BC"/>
              </a:gs>
            </a:gsLst>
            <a:lin ang="54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Abstract Title (example 2)</a:t>
            </a:r>
            <a:endParaRPr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テキスト ボックス 5"/>
          <p:cNvSpPr txBox="1">
            <a:spLocks noChangeArrowheads="1"/>
          </p:cNvSpPr>
          <p:nvPr/>
        </p:nvSpPr>
        <p:spPr bwMode="auto">
          <a:xfrm>
            <a:off x="3386156" y="1050791"/>
            <a:ext cx="3895297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ja-JP" sz="2200" dirty="0" smtClean="0">
                <a:cs typeface="Arial" charset="0"/>
              </a:rPr>
              <a:t>S. </a:t>
            </a:r>
            <a:r>
              <a:rPr lang="en-US" altLang="ja-JP" sz="2200" dirty="0" err="1" smtClean="0">
                <a:cs typeface="Arial" charset="0"/>
              </a:rPr>
              <a:t>Seki</a:t>
            </a:r>
            <a:r>
              <a:rPr lang="en-US" altLang="ja-JP" sz="2200" baseline="30000" dirty="0" err="1" smtClean="0">
                <a:cs typeface="Arial" charset="0"/>
              </a:rPr>
              <a:t>A</a:t>
            </a:r>
            <a:r>
              <a:rPr lang="en-US" altLang="ja-JP" sz="2200" dirty="0">
                <a:cs typeface="Arial" charset="0"/>
              </a:rPr>
              <a:t>, and Y. </a:t>
            </a:r>
            <a:r>
              <a:rPr lang="en-US" altLang="ja-JP" sz="2200" dirty="0" err="1">
                <a:cs typeface="Arial" charset="0"/>
              </a:rPr>
              <a:t>Tokura</a:t>
            </a:r>
            <a:r>
              <a:rPr lang="en-US" altLang="ja-JP" sz="2200" baseline="30000" dirty="0" err="1">
                <a:cs typeface="Arial" charset="0"/>
              </a:rPr>
              <a:t>A,B</a:t>
            </a:r>
            <a:endParaRPr lang="en-US" altLang="ja-JP" sz="2200" baseline="30000" dirty="0">
              <a:cs typeface="Arial" charset="0"/>
            </a:endParaRPr>
          </a:p>
          <a:p>
            <a:pPr algn="ctr"/>
            <a:r>
              <a:rPr lang="en-US" altLang="ja-JP" i="1" baseline="30000" dirty="0">
                <a:solidFill>
                  <a:srgbClr val="037D83"/>
                </a:solidFill>
                <a:cs typeface="Arial" charset="0"/>
              </a:rPr>
              <a:t>A</a:t>
            </a:r>
            <a:r>
              <a:rPr lang="en-US" altLang="ja-JP" i="1" dirty="0">
                <a:solidFill>
                  <a:srgbClr val="037D83"/>
                </a:solidFill>
                <a:cs typeface="Arial" charset="0"/>
              </a:rPr>
              <a:t>RIKEN CEMS, </a:t>
            </a:r>
            <a:r>
              <a:rPr lang="en-US" altLang="ja-JP" i="1" baseline="30000" dirty="0" err="1">
                <a:solidFill>
                  <a:srgbClr val="037D83"/>
                </a:solidFill>
                <a:cs typeface="Arial" charset="0"/>
              </a:rPr>
              <a:t>B</a:t>
            </a:r>
            <a:r>
              <a:rPr lang="en-US" altLang="ja-JP" i="1" dirty="0" err="1">
                <a:solidFill>
                  <a:srgbClr val="037D83"/>
                </a:solidFill>
                <a:cs typeface="Arial" charset="0"/>
              </a:rPr>
              <a:t>University</a:t>
            </a:r>
            <a:r>
              <a:rPr lang="en-US" altLang="ja-JP" i="1" dirty="0">
                <a:solidFill>
                  <a:srgbClr val="037D83"/>
                </a:solidFill>
                <a:cs typeface="Arial" charset="0"/>
              </a:rPr>
              <a:t> </a:t>
            </a:r>
            <a:r>
              <a:rPr lang="en-US" altLang="ja-JP" i="1" dirty="0">
                <a:solidFill>
                  <a:srgbClr val="037D83"/>
                </a:solidFill>
                <a:cs typeface="Arial" charset="0"/>
              </a:rPr>
              <a:t>of </a:t>
            </a:r>
            <a:r>
              <a:rPr lang="en-US" altLang="ja-JP" i="1" dirty="0">
                <a:solidFill>
                  <a:srgbClr val="037D83"/>
                </a:solidFill>
                <a:cs typeface="Arial" charset="0"/>
              </a:rPr>
              <a:t>Tokyo</a:t>
            </a:r>
            <a:endParaRPr lang="ja-JP" altLang="ja-JP" i="1" dirty="0">
              <a:solidFill>
                <a:srgbClr val="037D83"/>
              </a:solidFill>
              <a:cs typeface="Arial" charset="0"/>
            </a:endParaRPr>
          </a:p>
        </p:txBody>
      </p:sp>
      <p:sp>
        <p:nvSpPr>
          <p:cNvPr id="21" name="テキスト ボックス 14"/>
          <p:cNvSpPr txBox="1">
            <a:spLocks noChangeArrowheads="1"/>
          </p:cNvSpPr>
          <p:nvPr/>
        </p:nvSpPr>
        <p:spPr bwMode="auto">
          <a:xfrm>
            <a:off x="360000" y="2430258"/>
            <a:ext cx="44104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600" dirty="0">
                <a:cs typeface="Arial" charset="0"/>
              </a:rPr>
              <a:t>From Narita </a:t>
            </a:r>
            <a:r>
              <a:rPr lang="en-US" altLang="ja-JP" sz="1600" dirty="0">
                <a:cs typeface="Arial" charset="0"/>
              </a:rPr>
              <a:t>Airport </a:t>
            </a:r>
            <a:r>
              <a:rPr lang="en-US" altLang="ja-JP" sz="1600" dirty="0">
                <a:cs typeface="Arial" charset="0"/>
              </a:rPr>
              <a:t>(NRT) </a:t>
            </a:r>
            <a:r>
              <a:rPr lang="en-US" altLang="ja-JP" sz="1600" dirty="0" smtClean="0">
                <a:cs typeface="Arial" charset="0"/>
              </a:rPr>
              <a:t>to Wako-</a:t>
            </a:r>
            <a:r>
              <a:rPr lang="en-US" altLang="ja-JP" sz="1600" dirty="0" err="1" smtClean="0">
                <a:cs typeface="Arial" charset="0"/>
              </a:rPr>
              <a:t>shi</a:t>
            </a:r>
            <a:r>
              <a:rPr lang="en-US" altLang="ja-JP" sz="1600" dirty="0" smtClean="0">
                <a:cs typeface="Arial" charset="0"/>
              </a:rPr>
              <a:t> Station</a:t>
            </a:r>
            <a:endParaRPr lang="ja-JP" altLang="en-US" sz="1600" dirty="0">
              <a:cs typeface="Arial" charset="0"/>
            </a:endParaRPr>
          </a:p>
        </p:txBody>
      </p:sp>
      <p:sp>
        <p:nvSpPr>
          <p:cNvPr id="22" name="テキスト ボックス 15"/>
          <p:cNvSpPr txBox="1">
            <a:spLocks noChangeArrowheads="1"/>
          </p:cNvSpPr>
          <p:nvPr/>
        </p:nvSpPr>
        <p:spPr bwMode="auto">
          <a:xfrm>
            <a:off x="360000" y="1960770"/>
            <a:ext cx="2520000" cy="432000"/>
          </a:xfrm>
          <a:prstGeom prst="rect">
            <a:avLst/>
          </a:prstGeom>
          <a:solidFill>
            <a:srgbClr val="05DAE5"/>
          </a:solidFill>
          <a:ln w="9525">
            <a:noFill/>
            <a:miter lim="800000"/>
            <a:headEnd/>
            <a:tailEnd/>
          </a:ln>
        </p:spPr>
        <p:txBody>
          <a:bodyPr wrap="none" anchor="ctr" anchorCtr="0">
            <a:noAutofit/>
          </a:bodyPr>
          <a:lstStyle/>
          <a:p>
            <a:r>
              <a:rPr lang="en-US" altLang="ja-JP" sz="2000" dirty="0">
                <a:cs typeface="Arial" charset="0"/>
              </a:rPr>
              <a:t>TRANSPORTATION</a:t>
            </a:r>
          </a:p>
        </p:txBody>
      </p:sp>
      <p:sp>
        <p:nvSpPr>
          <p:cNvPr id="24" name="テキスト ボックス 17"/>
          <p:cNvSpPr txBox="1">
            <a:spLocks noChangeArrowheads="1"/>
          </p:cNvSpPr>
          <p:nvPr/>
        </p:nvSpPr>
        <p:spPr bwMode="auto">
          <a:xfrm>
            <a:off x="5633938" y="1960770"/>
            <a:ext cx="2447079" cy="432000"/>
          </a:xfrm>
          <a:prstGeom prst="rect">
            <a:avLst/>
          </a:prstGeom>
          <a:solidFill>
            <a:srgbClr val="05DAE5"/>
          </a:solidFill>
          <a:ln w="9525">
            <a:noFill/>
            <a:miter lim="800000"/>
            <a:headEnd/>
            <a:tailEnd/>
          </a:ln>
        </p:spPr>
        <p:txBody>
          <a:bodyPr wrap="none" anchor="ctr" anchorCtr="0">
            <a:noAutofit/>
          </a:bodyPr>
          <a:lstStyle>
            <a:defPPr>
              <a:defRPr lang="ja-JP"/>
            </a:defPPr>
            <a:lvl1pPr>
              <a:defRPr sz="2000">
                <a:cs typeface="Arial" charset="0"/>
              </a:defRPr>
            </a:lvl1pPr>
          </a:lstStyle>
          <a:p>
            <a:r>
              <a:rPr lang="en-US" altLang="ja-JP" dirty="0"/>
              <a:t>WAY TO THE HALL</a:t>
            </a:r>
            <a:endParaRPr lang="en-US" altLang="ja-JP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755900"/>
              </p:ext>
            </p:extLst>
          </p:nvPr>
        </p:nvGraphicFramePr>
        <p:xfrm>
          <a:off x="449362" y="2771725"/>
          <a:ext cx="4968000" cy="259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8172"/>
                <a:gridCol w="1730911"/>
                <a:gridCol w="1528917"/>
              </a:tblGrid>
              <a:tr h="370840">
                <a:tc>
                  <a:txBody>
                    <a:bodyPr/>
                    <a:lstStyle/>
                    <a:p>
                      <a:r>
                        <a:rPr lang="fr-FR" altLang="ja-JP" sz="14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Narita Airport</a:t>
                      </a:r>
                    </a:p>
                    <a:p>
                      <a:r>
                        <a:rPr lang="fr-FR" altLang="ja-JP" sz="14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&gt;&gt; Nippori Station</a:t>
                      </a:r>
                      <a:endParaRPr kumimoji="1" lang="ja-JP" altLang="en-US" sz="14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 err="1" smtClean="0">
                          <a:latin typeface="Calibri" panose="020F0502020204030204" pitchFamily="34" charset="0"/>
                        </a:rPr>
                        <a:t>Keiwei</a:t>
                      </a:r>
                      <a:r>
                        <a:rPr lang="en-US" altLang="ja-JP" sz="1400" dirty="0" smtClean="0">
                          <a:latin typeface="Calibri" panose="020F0502020204030204" pitchFamily="34" charset="0"/>
                        </a:rPr>
                        <a:t> Line [</a:t>
                      </a:r>
                      <a:r>
                        <a:rPr lang="en-US" altLang="ja-JP" sz="1400" dirty="0" err="1" smtClean="0">
                          <a:latin typeface="Calibri" panose="020F0502020204030204" pitchFamily="34" charset="0"/>
                        </a:rPr>
                        <a:t>Skyliner</a:t>
                      </a:r>
                      <a:r>
                        <a:rPr lang="en-US" altLang="ja-JP" sz="1400" dirty="0" smtClean="0">
                          <a:latin typeface="Calibri" panose="020F0502020204030204" pitchFamily="34" charset="0"/>
                        </a:rPr>
                        <a:t>]</a:t>
                      </a:r>
                      <a:br>
                        <a:rPr lang="en-US" altLang="ja-JP" sz="1400" dirty="0" smtClean="0">
                          <a:latin typeface="Calibri" panose="020F0502020204030204" pitchFamily="34" charset="0"/>
                        </a:rPr>
                      </a:br>
                      <a:r>
                        <a:rPr lang="en-US" altLang="ja-JP" sz="1400" dirty="0" smtClean="0">
                          <a:latin typeface="Calibri" panose="020F0502020204030204" pitchFamily="34" charset="0"/>
                        </a:rPr>
                        <a:t>(approx. 40 min.)</a:t>
                      </a:r>
                      <a:endParaRPr kumimoji="1" lang="ja-JP" altLang="en-US" sz="14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Calibri" panose="020F0502020204030204" pitchFamily="34" charset="0"/>
                        </a:rPr>
                        <a:t>JR Narita Express</a:t>
                      </a:r>
                      <a:br>
                        <a:rPr lang="en-US" altLang="ja-JP" sz="1400" dirty="0" smtClean="0">
                          <a:latin typeface="Calibri" panose="020F0502020204030204" pitchFamily="34" charset="0"/>
                        </a:rPr>
                      </a:br>
                      <a:r>
                        <a:rPr lang="en-US" altLang="ja-JP" sz="1400" dirty="0" smtClean="0">
                          <a:latin typeface="Calibri" panose="020F0502020204030204" pitchFamily="34" charset="0"/>
                        </a:rPr>
                        <a:t>(approx. 90 min.)</a:t>
                      </a:r>
                      <a:endParaRPr kumimoji="1" lang="ja-JP" altLang="en-US" sz="14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400" dirty="0" err="1" smtClean="0">
                          <a:latin typeface="Calibri" panose="020F0502020204030204" pitchFamily="34" charset="0"/>
                        </a:rPr>
                        <a:t>Nippori</a:t>
                      </a:r>
                      <a:r>
                        <a:rPr lang="en-US" altLang="ja-JP" sz="1400" dirty="0" smtClean="0">
                          <a:latin typeface="Calibri" panose="020F0502020204030204" pitchFamily="34" charset="0"/>
                        </a:rPr>
                        <a:t> Station</a:t>
                      </a:r>
                    </a:p>
                    <a:p>
                      <a:r>
                        <a:rPr lang="en-US" altLang="ja-JP" sz="1400" dirty="0" smtClean="0">
                          <a:latin typeface="Calibri" panose="020F0502020204030204" pitchFamily="34" charset="0"/>
                        </a:rPr>
                        <a:t>&gt;&gt; Ikebukuro Station</a:t>
                      </a:r>
                      <a:endParaRPr kumimoji="1" lang="ja-JP" altLang="en-US" sz="14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Calibri" panose="020F0502020204030204" pitchFamily="34" charset="0"/>
                        </a:rPr>
                        <a:t>JR </a:t>
                      </a:r>
                      <a:r>
                        <a:rPr lang="en-US" altLang="ja-JP" sz="1400" dirty="0" err="1" smtClean="0">
                          <a:latin typeface="Calibri" panose="020F0502020204030204" pitchFamily="34" charset="0"/>
                        </a:rPr>
                        <a:t>Yamanote</a:t>
                      </a:r>
                      <a:r>
                        <a:rPr lang="en-US" altLang="ja-JP" sz="1400" dirty="0" smtClean="0">
                          <a:latin typeface="Calibri" panose="020F0502020204030204" pitchFamily="34" charset="0"/>
                        </a:rPr>
                        <a:t> Line (approx. 12 min.)</a:t>
                      </a:r>
                      <a:endParaRPr kumimoji="1" lang="ja-JP" altLang="en-US" sz="14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Calibri" panose="020F0502020204030204" pitchFamily="34" charset="0"/>
                        </a:rPr>
                        <a:t>Ikebukuro Station</a:t>
                      </a:r>
                    </a:p>
                    <a:p>
                      <a:r>
                        <a:rPr lang="en-US" altLang="ja-JP" sz="1400" dirty="0" smtClean="0">
                          <a:latin typeface="Calibri" panose="020F0502020204030204" pitchFamily="34" charset="0"/>
                        </a:rPr>
                        <a:t>&gt;&gt; Wako-</a:t>
                      </a:r>
                      <a:r>
                        <a:rPr lang="en-US" altLang="ja-JP" sz="1400" dirty="0" err="1" smtClean="0">
                          <a:latin typeface="Calibri" panose="020F0502020204030204" pitchFamily="34" charset="0"/>
                        </a:rPr>
                        <a:t>shi</a:t>
                      </a:r>
                      <a:r>
                        <a:rPr lang="en-US" altLang="ja-JP" sz="1400" dirty="0" smtClean="0">
                          <a:latin typeface="Calibri" panose="020F0502020204030204" pitchFamily="34" charset="0"/>
                        </a:rPr>
                        <a:t> Station</a:t>
                      </a:r>
                      <a:endParaRPr kumimoji="1" lang="ja-JP" altLang="en-US" sz="14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Calibri" panose="020F0502020204030204" pitchFamily="34" charset="0"/>
                        </a:rPr>
                        <a:t>Tobu </a:t>
                      </a:r>
                      <a:r>
                        <a:rPr lang="en-US" altLang="ja-JP" sz="1400" dirty="0" err="1" smtClean="0">
                          <a:latin typeface="Calibri" panose="020F0502020204030204" pitchFamily="34" charset="0"/>
                        </a:rPr>
                        <a:t>Tojo</a:t>
                      </a:r>
                      <a:r>
                        <a:rPr lang="en-US" altLang="ja-JP" sz="1400" dirty="0" smtClean="0">
                          <a:latin typeface="Calibri" panose="020F0502020204030204" pitchFamily="34" charset="0"/>
                        </a:rPr>
                        <a:t> Line / Express and Semi Express</a:t>
                      </a:r>
                    </a:p>
                    <a:p>
                      <a:r>
                        <a:rPr lang="en-US" altLang="ja-JP" sz="1400" dirty="0" smtClean="0">
                          <a:latin typeface="Calibri" panose="020F0502020204030204" pitchFamily="34" charset="0"/>
                        </a:rPr>
                        <a:t>(approx. 12 min.)</a:t>
                      </a:r>
                      <a:endParaRPr kumimoji="1" lang="ja-JP" altLang="en-US" sz="14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Calibri" panose="020F0502020204030204" pitchFamily="34" charset="0"/>
                        </a:rPr>
                        <a:t>Tokyo Metro </a:t>
                      </a:r>
                      <a:r>
                        <a:rPr lang="en-US" altLang="ja-JP" sz="1400" dirty="0" err="1" smtClean="0">
                          <a:latin typeface="Calibri" panose="020F0502020204030204" pitchFamily="34" charset="0"/>
                        </a:rPr>
                        <a:t>Yurakucho</a:t>
                      </a:r>
                      <a:r>
                        <a:rPr lang="en-US" altLang="ja-JP" sz="1400" dirty="0" smtClean="0">
                          <a:latin typeface="Calibri" panose="020F0502020204030204" pitchFamily="34" charset="0"/>
                        </a:rPr>
                        <a:t> Line / Local</a:t>
                      </a:r>
                    </a:p>
                    <a:p>
                      <a:r>
                        <a:rPr lang="en-US" altLang="ja-JP" sz="1400" dirty="0" smtClean="0">
                          <a:latin typeface="Calibri" panose="020F0502020204030204" pitchFamily="34" charset="0"/>
                        </a:rPr>
                        <a:t>(approx. 19 min.)</a:t>
                      </a:r>
                      <a:endParaRPr kumimoji="1" lang="ja-JP" altLang="en-US" sz="14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Calibri" panose="020F0502020204030204" pitchFamily="34" charset="0"/>
                        </a:rPr>
                        <a:t>Tokyo Metro </a:t>
                      </a:r>
                      <a:r>
                        <a:rPr lang="en-US" altLang="ja-JP" sz="1400" dirty="0" err="1" smtClean="0">
                          <a:latin typeface="Calibri" panose="020F0502020204030204" pitchFamily="34" charset="0"/>
                        </a:rPr>
                        <a:t>Fukutoshin</a:t>
                      </a:r>
                      <a:r>
                        <a:rPr lang="en-US" altLang="ja-JP" sz="1400" dirty="0" smtClean="0">
                          <a:latin typeface="Calibri" panose="020F0502020204030204" pitchFamily="34" charset="0"/>
                        </a:rPr>
                        <a:t> Line / Express</a:t>
                      </a:r>
                    </a:p>
                    <a:p>
                      <a:r>
                        <a:rPr lang="en-US" altLang="ja-JP" sz="1400" dirty="0" smtClean="0">
                          <a:latin typeface="Calibri" panose="020F0502020204030204" pitchFamily="34" charset="0"/>
                        </a:rPr>
                        <a:t>(approx. 14 min.)</a:t>
                      </a:r>
                      <a:endParaRPr kumimoji="1" lang="ja-JP" altLang="en-US" sz="14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テキスト ボックス 14"/>
          <p:cNvSpPr txBox="1">
            <a:spLocks noChangeArrowheads="1"/>
          </p:cNvSpPr>
          <p:nvPr/>
        </p:nvSpPr>
        <p:spPr bwMode="auto">
          <a:xfrm>
            <a:off x="360000" y="5436021"/>
            <a:ext cx="47698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cs typeface="Arial" charset="0"/>
              </a:rPr>
              <a:t>From </a:t>
            </a:r>
            <a:r>
              <a:rPr lang="en-US" altLang="ja-JP" sz="1600" dirty="0" err="1">
                <a:cs typeface="Arial" charset="0"/>
              </a:rPr>
              <a:t>Haneda</a:t>
            </a:r>
            <a:r>
              <a:rPr lang="en-US" altLang="ja-JP" sz="1600" dirty="0">
                <a:cs typeface="Arial" charset="0"/>
              </a:rPr>
              <a:t> Airport (HND</a:t>
            </a:r>
            <a:r>
              <a:rPr lang="en-US" altLang="ja-JP" sz="1600" dirty="0" smtClean="0">
                <a:cs typeface="Arial" charset="0"/>
              </a:rPr>
              <a:t>) to Wako-</a:t>
            </a:r>
            <a:r>
              <a:rPr lang="en-US" altLang="ja-JP" sz="1600" dirty="0" err="1" smtClean="0">
                <a:cs typeface="Arial" charset="0"/>
              </a:rPr>
              <a:t>shi</a:t>
            </a:r>
            <a:r>
              <a:rPr lang="en-US" altLang="ja-JP" sz="1600" dirty="0" smtClean="0">
                <a:cs typeface="Arial" charset="0"/>
              </a:rPr>
              <a:t> Station</a:t>
            </a:r>
            <a:endParaRPr lang="en-US" altLang="ja-JP" sz="1600" dirty="0">
              <a:cs typeface="Arial" charset="0"/>
            </a:endParaRPr>
          </a:p>
        </p:txBody>
      </p:sp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13334"/>
              </p:ext>
            </p:extLst>
          </p:nvPr>
        </p:nvGraphicFramePr>
        <p:xfrm>
          <a:off x="449914" y="5753749"/>
          <a:ext cx="4968000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1147"/>
                <a:gridCol w="313685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ja-JP" sz="1400" dirty="0" err="1" smtClean="0"/>
                        <a:t>Haneda</a:t>
                      </a:r>
                      <a:r>
                        <a:rPr lang="en-US" altLang="ja-JP" sz="1400" dirty="0" smtClean="0"/>
                        <a:t> Airport</a:t>
                      </a:r>
                    </a:p>
                    <a:p>
                      <a:r>
                        <a:rPr lang="en-US" altLang="ja-JP" sz="1400" dirty="0" smtClean="0"/>
                        <a:t>&gt;&gt; Shinagawa Station</a:t>
                      </a:r>
                      <a:endParaRPr kumimoji="1" lang="ja-JP" altLang="en-US" sz="14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 err="1" smtClean="0"/>
                        <a:t>Keikyu</a:t>
                      </a:r>
                      <a:r>
                        <a:rPr lang="en-US" altLang="ja-JP" sz="1400" dirty="0" smtClean="0"/>
                        <a:t> Lines (approx. 16 min.)</a:t>
                      </a:r>
                      <a:endParaRPr kumimoji="1" lang="ja-JP" altLang="en-US" sz="14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400" dirty="0" smtClean="0"/>
                        <a:t>Shinagawa Station</a:t>
                      </a:r>
                    </a:p>
                    <a:p>
                      <a:r>
                        <a:rPr lang="en-US" altLang="ja-JP" sz="1400" dirty="0" smtClean="0"/>
                        <a:t>&gt;&gt; Ikebukuro Station</a:t>
                      </a:r>
                      <a:endParaRPr kumimoji="1" lang="ja-JP" altLang="en-US" sz="14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/>
                        <a:t>JR </a:t>
                      </a:r>
                      <a:r>
                        <a:rPr lang="en-US" altLang="ja-JP" sz="1400" dirty="0" err="1" smtClean="0"/>
                        <a:t>Yamanote</a:t>
                      </a:r>
                      <a:r>
                        <a:rPr lang="en-US" altLang="ja-JP" sz="1400" dirty="0" smtClean="0"/>
                        <a:t> Line (approx. 26 min.)</a:t>
                      </a:r>
                      <a:endParaRPr kumimoji="1" lang="ja-JP" altLang="en-US" sz="14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Calibri" panose="020F0502020204030204" pitchFamily="34" charset="0"/>
                        </a:rPr>
                        <a:t>Ikebukuro Station</a:t>
                      </a:r>
                    </a:p>
                    <a:p>
                      <a:r>
                        <a:rPr lang="en-US" altLang="ja-JP" sz="1400" dirty="0" smtClean="0">
                          <a:latin typeface="Calibri" panose="020F0502020204030204" pitchFamily="34" charset="0"/>
                        </a:rPr>
                        <a:t>&gt;&gt; Wako-</a:t>
                      </a:r>
                      <a:r>
                        <a:rPr lang="en-US" altLang="ja-JP" sz="1400" dirty="0" err="1" smtClean="0">
                          <a:latin typeface="Calibri" panose="020F0502020204030204" pitchFamily="34" charset="0"/>
                        </a:rPr>
                        <a:t>shi</a:t>
                      </a:r>
                      <a:r>
                        <a:rPr lang="en-US" altLang="ja-JP" sz="1400" dirty="0" smtClean="0">
                          <a:latin typeface="Calibri" panose="020F0502020204030204" pitchFamily="34" charset="0"/>
                        </a:rPr>
                        <a:t> Station</a:t>
                      </a:r>
                      <a:endParaRPr kumimoji="1" lang="ja-JP" altLang="en-US" sz="14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Calibri" panose="020F0502020204030204" pitchFamily="34" charset="0"/>
                        </a:rPr>
                        <a:t>same as above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7954" y="2536522"/>
            <a:ext cx="3528392" cy="4838263"/>
          </a:xfrm>
          <a:prstGeom prst="rect">
            <a:avLst/>
          </a:prstGeom>
        </p:spPr>
      </p:pic>
      <p:sp>
        <p:nvSpPr>
          <p:cNvPr id="51" name="テキスト ボックス 14"/>
          <p:cNvSpPr txBox="1">
            <a:spLocks noChangeArrowheads="1"/>
          </p:cNvSpPr>
          <p:nvPr/>
        </p:nvSpPr>
        <p:spPr bwMode="auto">
          <a:xfrm>
            <a:off x="8298234" y="4139877"/>
            <a:ext cx="217777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dirty="0">
                <a:cs typeface="Arial" charset="0"/>
              </a:rPr>
              <a:t>The conference </a:t>
            </a:r>
            <a:r>
              <a:rPr lang="en-US" altLang="ja-JP" sz="1400" dirty="0" smtClean="0">
                <a:cs typeface="Arial" charset="0"/>
              </a:rPr>
              <a:t>hall</a:t>
            </a:r>
            <a:r>
              <a:rPr lang="ja-JP" altLang="en-US" sz="1400" dirty="0">
                <a:cs typeface="Arial" charset="0"/>
              </a:rPr>
              <a:t> </a:t>
            </a:r>
            <a:r>
              <a:rPr lang="en-US" altLang="ja-JP" sz="1400" dirty="0" smtClean="0">
                <a:cs typeface="Arial" charset="0"/>
              </a:rPr>
              <a:t>(Suzuki </a:t>
            </a:r>
            <a:r>
              <a:rPr lang="en-US" altLang="ja-JP" sz="1400" dirty="0" err="1" smtClean="0">
                <a:cs typeface="Arial" charset="0"/>
              </a:rPr>
              <a:t>Umetaro</a:t>
            </a:r>
            <a:r>
              <a:rPr lang="en-US" altLang="ja-JP" sz="1400" dirty="0" smtClean="0">
                <a:cs typeface="Arial" charset="0"/>
              </a:rPr>
              <a:t> Hall) </a:t>
            </a:r>
            <a:r>
              <a:rPr lang="en-US" altLang="ja-JP" sz="1400" dirty="0">
                <a:cs typeface="Arial" charset="0"/>
              </a:rPr>
              <a:t>is </a:t>
            </a:r>
            <a:r>
              <a:rPr lang="en-US" altLang="ja-JP" sz="1400" dirty="0" smtClean="0">
                <a:cs typeface="Arial" charset="0"/>
              </a:rPr>
              <a:t>20 </a:t>
            </a:r>
            <a:r>
              <a:rPr lang="en-US" altLang="ja-JP" sz="1400" dirty="0">
                <a:cs typeface="Arial" charset="0"/>
              </a:rPr>
              <a:t>minutes walk  from </a:t>
            </a:r>
            <a:r>
              <a:rPr lang="en-US" altLang="ja-JP" sz="1400" dirty="0" smtClean="0">
                <a:cs typeface="Arial" charset="0"/>
              </a:rPr>
              <a:t> Wako-</a:t>
            </a:r>
            <a:r>
              <a:rPr lang="en-US" altLang="ja-JP" sz="1400" dirty="0" err="1" smtClean="0">
                <a:cs typeface="Arial" charset="0"/>
              </a:rPr>
              <a:t>shi</a:t>
            </a:r>
            <a:r>
              <a:rPr lang="en-US" altLang="ja-JP" sz="1400" dirty="0" smtClean="0">
                <a:cs typeface="Arial" charset="0"/>
              </a:rPr>
              <a:t> station.</a:t>
            </a:r>
            <a:endParaRPr lang="ja-JP" altLang="en-US" sz="1400" dirty="0"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159</Words>
  <Application>Microsoft Office PowerPoint</Application>
  <PresentationFormat>ユーザー設定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RIKEN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(Example)</dc:title>
  <dc:creator>Terakura</dc:creator>
  <cp:lastModifiedBy>Terakura</cp:lastModifiedBy>
  <cp:revision>25</cp:revision>
  <cp:lastPrinted>2015-02-15T10:23:49Z</cp:lastPrinted>
  <dcterms:created xsi:type="dcterms:W3CDTF">2011-06-10T11:19:01Z</dcterms:created>
  <dcterms:modified xsi:type="dcterms:W3CDTF">2015-02-15T10:25:48Z</dcterms:modified>
</cp:coreProperties>
</file>