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2142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284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427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569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607118" algn="l" defTabSz="104284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128542" algn="l" defTabSz="104284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649966" algn="l" defTabSz="104284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171390" algn="l" defTabSz="1042847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DAE5"/>
    <a:srgbClr val="04B3BC"/>
    <a:srgbClr val="04BBC4"/>
    <a:srgbClr val="FF66FF"/>
    <a:srgbClr val="037D83"/>
    <a:srgbClr val="AFBCFF"/>
    <a:srgbClr val="9FAFFF"/>
    <a:srgbClr val="FFFF00"/>
    <a:srgbClr val="00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96" y="-678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16F4A-5303-41A8-BBCC-BADACACE2388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EF761-7E33-4D57-BC54-75086FF2D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72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C8D9D-B7B4-494C-B8E6-B99E0E56C459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CE259-1AF7-4BDD-9CF8-1568446807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68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E259-1AF7-4BDD-9CF8-15684468074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28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0"/>
            <a:ext cx="9088041" cy="162043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7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5BCA-6FA7-48C3-9443-D15D9DD65CC7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44A1-E586-481D-BD7B-0D4C34B997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C9F4-3AB4-4F7E-BADF-6A1B760C477B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E1C55-1002-42E5-86DE-004A21A9D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565" y="302738"/>
            <a:ext cx="2405658" cy="645022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CD36-E596-4F68-A944-4F3D4990FCDA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19CE9-E209-42BB-A0A0-632E8F5B20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780AC-BAFF-4BDB-96BE-EC90ECD2114E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B1FE7-6B7F-48C6-9CFD-059EC96F40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792"/>
            <a:ext cx="9088041" cy="1501436"/>
          </a:xfrm>
        </p:spPr>
        <p:txBody>
          <a:bodyPr anchor="t"/>
          <a:lstStyle>
            <a:lvl1pPr algn="l">
              <a:defRPr sz="459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580" y="3204113"/>
            <a:ext cx="9088041" cy="165367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2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9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048D-74B3-4436-AB5B-25AEE9082C3E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9036-B827-4796-82E6-DFDAB8FDFA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591" y="1763924"/>
            <a:ext cx="4722217" cy="4989036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005" y="1763924"/>
            <a:ext cx="4722217" cy="4989036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4D0E-D5EB-4AEE-92C6-AD2FD4BBA5DF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A4AD-7810-4C1A-9A07-DF0BFE0AAE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699" b="1"/>
            </a:lvl1pPr>
            <a:lvl2pPr marL="521424" indent="0">
              <a:buNone/>
              <a:defRPr sz="2300" b="1"/>
            </a:lvl2pPr>
            <a:lvl3pPr marL="1042847" indent="0">
              <a:buNone/>
              <a:defRPr sz="2100" b="1"/>
            </a:lvl3pPr>
            <a:lvl4pPr marL="1564271" indent="0">
              <a:buNone/>
              <a:defRPr sz="1800" b="1"/>
            </a:lvl4pPr>
            <a:lvl5pPr marL="2085695" indent="0">
              <a:buNone/>
              <a:defRPr sz="1800" b="1"/>
            </a:lvl5pPr>
            <a:lvl6pPr marL="2607118" indent="0">
              <a:buNone/>
              <a:defRPr sz="1800" b="1"/>
            </a:lvl6pPr>
            <a:lvl7pPr marL="3128542" indent="0">
              <a:buNone/>
              <a:defRPr sz="1800" b="1"/>
            </a:lvl7pPr>
            <a:lvl8pPr marL="3649966" indent="0">
              <a:buNone/>
              <a:defRPr sz="1800" b="1"/>
            </a:lvl8pPr>
            <a:lvl9pPr marL="4171390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699" b="1"/>
            </a:lvl1pPr>
            <a:lvl2pPr marL="521424" indent="0">
              <a:buNone/>
              <a:defRPr sz="2300" b="1"/>
            </a:lvl2pPr>
            <a:lvl3pPr marL="1042847" indent="0">
              <a:buNone/>
              <a:defRPr sz="2100" b="1"/>
            </a:lvl3pPr>
            <a:lvl4pPr marL="1564271" indent="0">
              <a:buNone/>
              <a:defRPr sz="1800" b="1"/>
            </a:lvl4pPr>
            <a:lvl5pPr marL="2085695" indent="0">
              <a:buNone/>
              <a:defRPr sz="1800" b="1"/>
            </a:lvl5pPr>
            <a:lvl6pPr marL="2607118" indent="0">
              <a:buNone/>
              <a:defRPr sz="1800" b="1"/>
            </a:lvl6pPr>
            <a:lvl7pPr marL="3128542" indent="0">
              <a:buNone/>
              <a:defRPr sz="1800" b="1"/>
            </a:lvl7pPr>
            <a:lvl8pPr marL="3649966" indent="0">
              <a:buNone/>
              <a:defRPr sz="1800" b="1"/>
            </a:lvl8pPr>
            <a:lvl9pPr marL="4171390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D7C5-5FB2-4017-9EF7-93A6B3A7748D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1B71-7E6B-4023-9506-A01EA2491C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D78E-554F-4D92-A091-990F9EAC0200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6CC1-A6E7-4D5F-98A4-80733CAEED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3994-B56F-45EB-B1E3-4BDA4A6F9B6A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96C0-77DA-4BEC-B963-539707CFB3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2" y="300987"/>
            <a:ext cx="3517533" cy="128094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201" y="300988"/>
            <a:ext cx="5977021" cy="6451973"/>
          </a:xfrm>
        </p:spPr>
        <p:txBody>
          <a:bodyPr/>
          <a:lstStyle>
            <a:lvl1pPr>
              <a:defRPr sz="3699"/>
            </a:lvl1pPr>
            <a:lvl2pPr>
              <a:defRPr sz="3199"/>
            </a:lvl2pPr>
            <a:lvl3pPr>
              <a:defRPr sz="2699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592" y="1581933"/>
            <a:ext cx="3517533" cy="5171028"/>
          </a:xfrm>
        </p:spPr>
        <p:txBody>
          <a:bodyPr/>
          <a:lstStyle>
            <a:lvl1pPr marL="0" indent="0">
              <a:buNone/>
              <a:defRPr sz="1600"/>
            </a:lvl1pPr>
            <a:lvl2pPr marL="521424" indent="0">
              <a:buNone/>
              <a:defRPr sz="1400"/>
            </a:lvl2pPr>
            <a:lvl3pPr marL="1042847" indent="0">
              <a:buNone/>
              <a:defRPr sz="1100"/>
            </a:lvl3pPr>
            <a:lvl4pPr marL="1564271" indent="0">
              <a:buNone/>
              <a:defRPr sz="1000"/>
            </a:lvl4pPr>
            <a:lvl5pPr marL="2085695" indent="0">
              <a:buNone/>
              <a:defRPr sz="1000"/>
            </a:lvl5pPr>
            <a:lvl6pPr marL="2607118" indent="0">
              <a:buNone/>
              <a:defRPr sz="1000"/>
            </a:lvl6pPr>
            <a:lvl7pPr marL="3128542" indent="0">
              <a:buNone/>
              <a:defRPr sz="1000"/>
            </a:lvl7pPr>
            <a:lvl8pPr marL="3649966" indent="0">
              <a:buNone/>
              <a:defRPr sz="1000"/>
            </a:lvl8pPr>
            <a:lvl9pPr marL="417139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B766-0ADA-4791-928D-F3BAF1F89592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26800-5618-45E0-BA63-E47ABE7516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3"/>
            <a:ext cx="6415088" cy="62472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 rtlCol="0">
            <a:normAutofit/>
          </a:bodyPr>
          <a:lstStyle>
            <a:lvl1pPr marL="0" indent="0">
              <a:buNone/>
              <a:defRPr sz="3699"/>
            </a:lvl1pPr>
            <a:lvl2pPr marL="521424" indent="0">
              <a:buNone/>
              <a:defRPr sz="3199"/>
            </a:lvl2pPr>
            <a:lvl3pPr marL="1042847" indent="0">
              <a:buNone/>
              <a:defRPr sz="2699"/>
            </a:lvl3pPr>
            <a:lvl4pPr marL="1564271" indent="0">
              <a:buNone/>
              <a:defRPr sz="2300"/>
            </a:lvl4pPr>
            <a:lvl5pPr marL="2085695" indent="0">
              <a:buNone/>
              <a:defRPr sz="2300"/>
            </a:lvl5pPr>
            <a:lvl6pPr marL="2607118" indent="0">
              <a:buNone/>
              <a:defRPr sz="2300"/>
            </a:lvl6pPr>
            <a:lvl7pPr marL="3128542" indent="0">
              <a:buNone/>
              <a:defRPr sz="2300"/>
            </a:lvl7pPr>
            <a:lvl8pPr marL="3649966" indent="0">
              <a:buNone/>
              <a:defRPr sz="2300"/>
            </a:lvl8pPr>
            <a:lvl9pPr marL="4171390" indent="0">
              <a:buNone/>
              <a:defRPr sz="23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2"/>
          </a:xfrm>
        </p:spPr>
        <p:txBody>
          <a:bodyPr/>
          <a:lstStyle>
            <a:lvl1pPr marL="0" indent="0">
              <a:buNone/>
              <a:defRPr sz="1600"/>
            </a:lvl1pPr>
            <a:lvl2pPr marL="521424" indent="0">
              <a:buNone/>
              <a:defRPr sz="1400"/>
            </a:lvl2pPr>
            <a:lvl3pPr marL="1042847" indent="0">
              <a:buNone/>
              <a:defRPr sz="1100"/>
            </a:lvl3pPr>
            <a:lvl4pPr marL="1564271" indent="0">
              <a:buNone/>
              <a:defRPr sz="1000"/>
            </a:lvl4pPr>
            <a:lvl5pPr marL="2085695" indent="0">
              <a:buNone/>
              <a:defRPr sz="1000"/>
            </a:lvl5pPr>
            <a:lvl6pPr marL="2607118" indent="0">
              <a:buNone/>
              <a:defRPr sz="1000"/>
            </a:lvl6pPr>
            <a:lvl7pPr marL="3128542" indent="0">
              <a:buNone/>
              <a:defRPr sz="1000"/>
            </a:lvl7pPr>
            <a:lvl8pPr marL="3649966" indent="0">
              <a:buNone/>
              <a:defRPr sz="1000"/>
            </a:lvl8pPr>
            <a:lvl9pPr marL="417139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C305-821D-460C-AB32-EDC29D2C7739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7647-F3F3-4B70-B83D-ACFB8A6A64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591" y="302738"/>
            <a:ext cx="9622632" cy="12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4591" y="1763924"/>
            <a:ext cx="9622632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7" cy="40248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06454A-E939-40FA-B708-E3EDA9BC517E}" type="datetimeFigureOut">
              <a:rPr lang="ja-JP" altLang="en-US"/>
              <a:pPr>
                <a:defRPr/>
              </a:pPr>
              <a:t>2016/10/18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037" y="7006700"/>
            <a:ext cx="3385740" cy="40248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2466" y="7006700"/>
            <a:ext cx="2494757" cy="40248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BB2396-1E09-4BAD-8DE2-F98D53B002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21424" algn="ctr" rtl="0" fontAlgn="base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42847" algn="ctr" rtl="0" fontAlgn="base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64271" algn="ctr" rtl="0" fontAlgn="base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85695" algn="ctr" rtl="0" fontAlgn="base">
        <a:spcBef>
          <a:spcPct val="0"/>
        </a:spcBef>
        <a:spcAft>
          <a:spcPct val="0"/>
        </a:spcAft>
        <a:defRPr kumimoji="1" sz="49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91068" indent="-3910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699" kern="1200">
          <a:solidFill>
            <a:schemeClr val="tx1"/>
          </a:solidFill>
          <a:latin typeface="+mn-lt"/>
          <a:ea typeface="+mn-ea"/>
          <a:cs typeface="+mn-cs"/>
        </a:defRPr>
      </a:lvl1pPr>
      <a:lvl2pPr marL="847314" indent="-3258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2pPr>
      <a:lvl3pPr marL="1303559" indent="-2607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99" kern="1200">
          <a:solidFill>
            <a:schemeClr val="tx1"/>
          </a:solidFill>
          <a:latin typeface="+mn-lt"/>
          <a:ea typeface="+mn-ea"/>
          <a:cs typeface="+mn-cs"/>
        </a:defRPr>
      </a:lvl3pPr>
      <a:lvl4pPr marL="1824983" indent="-2607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07" indent="-2607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30" indent="-260712" algn="l" defTabSz="104284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254" indent="-260712" algn="l" defTabSz="104284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678" indent="-260712" algn="l" defTabSz="104284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101" indent="-260712" algn="l" defTabSz="104284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24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47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271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695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18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542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966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390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88000" y="216000"/>
            <a:ext cx="10116000" cy="648135"/>
          </a:xfrm>
          <a:prstGeom prst="rect">
            <a:avLst/>
          </a:prstGeom>
          <a:gradFill>
            <a:gsLst>
              <a:gs pos="0">
                <a:srgbClr val="037D83"/>
              </a:gs>
              <a:gs pos="100000">
                <a:srgbClr val="04B3BC"/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Abstract Title (example 2)</a:t>
            </a:r>
            <a:endParaRPr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5"/>
          <p:cNvSpPr txBox="1">
            <a:spLocks noChangeArrowheads="1"/>
          </p:cNvSpPr>
          <p:nvPr/>
        </p:nvSpPr>
        <p:spPr bwMode="auto">
          <a:xfrm>
            <a:off x="3386156" y="1050791"/>
            <a:ext cx="3895297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200" dirty="0" smtClean="0">
                <a:cs typeface="Arial" charset="0"/>
              </a:rPr>
              <a:t>S. </a:t>
            </a:r>
            <a:r>
              <a:rPr lang="en-US" altLang="ja-JP" sz="2200" dirty="0" err="1" smtClean="0">
                <a:cs typeface="Arial" charset="0"/>
              </a:rPr>
              <a:t>Shimizu</a:t>
            </a:r>
            <a:r>
              <a:rPr lang="en-US" altLang="ja-JP" sz="2200" baseline="30000" dirty="0" err="1" smtClean="0">
                <a:cs typeface="Arial" charset="0"/>
              </a:rPr>
              <a:t>A</a:t>
            </a:r>
            <a:r>
              <a:rPr lang="en-US" altLang="ja-JP" sz="2200" dirty="0">
                <a:cs typeface="Arial" charset="0"/>
              </a:rPr>
              <a:t>, and Y. </a:t>
            </a:r>
            <a:r>
              <a:rPr lang="en-US" altLang="ja-JP" sz="2400" dirty="0" err="1"/>
              <a:t>Iwasa</a:t>
            </a:r>
            <a:r>
              <a:rPr lang="en-US" altLang="ja-JP" sz="2200" baseline="30000" dirty="0" err="1" smtClean="0">
                <a:cs typeface="Arial" charset="0"/>
              </a:rPr>
              <a:t>A,B</a:t>
            </a:r>
            <a:endParaRPr lang="en-US" altLang="ja-JP" sz="2200" baseline="30000" dirty="0">
              <a:cs typeface="Arial" charset="0"/>
            </a:endParaRPr>
          </a:p>
          <a:p>
            <a:pPr algn="ctr"/>
            <a:r>
              <a:rPr lang="en-US" altLang="ja-JP" i="1" baseline="30000" dirty="0">
                <a:solidFill>
                  <a:srgbClr val="037D83"/>
                </a:solidFill>
                <a:cs typeface="Arial" charset="0"/>
              </a:rPr>
              <a:t>A</a:t>
            </a:r>
            <a:r>
              <a:rPr lang="en-US" altLang="ja-JP" i="1" dirty="0">
                <a:solidFill>
                  <a:srgbClr val="037D83"/>
                </a:solidFill>
                <a:cs typeface="Arial" charset="0"/>
              </a:rPr>
              <a:t>RIKEN CEMS, </a:t>
            </a:r>
            <a:r>
              <a:rPr lang="en-US" altLang="ja-JP" i="1" baseline="30000" dirty="0" err="1">
                <a:solidFill>
                  <a:srgbClr val="037D83"/>
                </a:solidFill>
                <a:cs typeface="Arial" charset="0"/>
              </a:rPr>
              <a:t>B</a:t>
            </a:r>
            <a:r>
              <a:rPr lang="en-US" altLang="ja-JP" i="1" dirty="0" err="1">
                <a:solidFill>
                  <a:srgbClr val="037D83"/>
                </a:solidFill>
                <a:cs typeface="Arial" charset="0"/>
              </a:rPr>
              <a:t>University</a:t>
            </a:r>
            <a:r>
              <a:rPr lang="en-US" altLang="ja-JP" i="1" dirty="0">
                <a:solidFill>
                  <a:srgbClr val="037D83"/>
                </a:solidFill>
                <a:cs typeface="Arial" charset="0"/>
              </a:rPr>
              <a:t> of Tokyo</a:t>
            </a:r>
            <a:endParaRPr lang="ja-JP" altLang="ja-JP" i="1" dirty="0">
              <a:solidFill>
                <a:srgbClr val="037D83"/>
              </a:solidFill>
              <a:cs typeface="Arial" charset="0"/>
            </a:endParaRPr>
          </a:p>
        </p:txBody>
      </p:sp>
      <p:sp>
        <p:nvSpPr>
          <p:cNvPr id="21" name="テキスト ボックス 14"/>
          <p:cNvSpPr txBox="1">
            <a:spLocks noChangeArrowheads="1"/>
          </p:cNvSpPr>
          <p:nvPr/>
        </p:nvSpPr>
        <p:spPr bwMode="auto">
          <a:xfrm>
            <a:off x="360000" y="2469725"/>
            <a:ext cx="44104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cs typeface="Arial" charset="0"/>
              </a:rPr>
              <a:t>From </a:t>
            </a:r>
            <a:r>
              <a:rPr lang="en-US" altLang="ja-JP" sz="1600" dirty="0" smtClean="0">
                <a:cs typeface="Arial" charset="0"/>
              </a:rPr>
              <a:t>Airport to the venue</a:t>
            </a:r>
            <a:endParaRPr lang="ja-JP" altLang="en-US" sz="1600" dirty="0">
              <a:cs typeface="Arial" charset="0"/>
            </a:endParaRP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360000" y="1960770"/>
            <a:ext cx="2520000" cy="432000"/>
          </a:xfrm>
          <a:prstGeom prst="rect">
            <a:avLst/>
          </a:prstGeom>
          <a:solidFill>
            <a:srgbClr val="05DAE5"/>
          </a:solidFill>
          <a:ln w="9525">
            <a:noFill/>
            <a:miter lim="800000"/>
            <a:headEnd/>
            <a:tailEnd/>
          </a:ln>
        </p:spPr>
        <p:txBody>
          <a:bodyPr wrap="none" anchor="ctr" anchorCtr="0">
            <a:noAutofit/>
          </a:bodyPr>
          <a:lstStyle/>
          <a:p>
            <a:r>
              <a:rPr lang="en-US" altLang="ja-JP" sz="2000" dirty="0">
                <a:cs typeface="Arial" charset="0"/>
              </a:rPr>
              <a:t>TRANSPORTATION</a:t>
            </a:r>
          </a:p>
        </p:txBody>
      </p:sp>
      <p:sp>
        <p:nvSpPr>
          <p:cNvPr id="24" name="テキスト ボックス 17"/>
          <p:cNvSpPr txBox="1">
            <a:spLocks noChangeArrowheads="1"/>
          </p:cNvSpPr>
          <p:nvPr/>
        </p:nvSpPr>
        <p:spPr bwMode="auto">
          <a:xfrm>
            <a:off x="5851155" y="1960770"/>
            <a:ext cx="2663103" cy="432000"/>
          </a:xfrm>
          <a:prstGeom prst="rect">
            <a:avLst/>
          </a:prstGeom>
          <a:solidFill>
            <a:srgbClr val="05DAE5"/>
          </a:solidFill>
          <a:ln w="9525">
            <a:noFill/>
            <a:miter lim="800000"/>
            <a:headEnd/>
            <a:tailEnd/>
          </a:ln>
        </p:spPr>
        <p:txBody>
          <a:bodyPr wrap="none" anchor="ctr" anchorCtr="0">
            <a:noAutofit/>
          </a:bodyPr>
          <a:lstStyle>
            <a:defPPr>
              <a:defRPr lang="ja-JP"/>
            </a:defPPr>
            <a:lvl1pPr>
              <a:defRPr sz="2000">
                <a:cs typeface="Arial" charset="0"/>
              </a:defRPr>
            </a:lvl1pPr>
          </a:lstStyle>
          <a:p>
            <a:r>
              <a:rPr lang="en-US" altLang="ja-JP" dirty="0"/>
              <a:t>WAY TO THE </a:t>
            </a:r>
            <a:r>
              <a:rPr lang="en-US" altLang="ja-JP" dirty="0" smtClean="0"/>
              <a:t>VENUE</a:t>
            </a:r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596" y="2594733"/>
            <a:ext cx="2345809" cy="4546178"/>
          </a:xfrm>
          <a:prstGeom prst="rect">
            <a:avLst/>
          </a:prstGeom>
        </p:spPr>
      </p:pic>
      <p:sp>
        <p:nvSpPr>
          <p:cNvPr id="51" name="テキスト ボックス 14"/>
          <p:cNvSpPr txBox="1">
            <a:spLocks noChangeArrowheads="1"/>
          </p:cNvSpPr>
          <p:nvPr/>
        </p:nvSpPr>
        <p:spPr bwMode="auto">
          <a:xfrm>
            <a:off x="8306577" y="2600485"/>
            <a:ext cx="209742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cs typeface="Arial" charset="0"/>
              </a:rPr>
              <a:t>The conference </a:t>
            </a:r>
            <a:r>
              <a:rPr lang="en-US" altLang="ja-JP" sz="1400" dirty="0" smtClean="0">
                <a:cs typeface="Arial" charset="0"/>
              </a:rPr>
              <a:t>venue</a:t>
            </a:r>
            <a:r>
              <a:rPr lang="ja-JP" altLang="en-US" sz="1400" dirty="0" smtClean="0">
                <a:cs typeface="Arial" charset="0"/>
              </a:rPr>
              <a:t> </a:t>
            </a:r>
            <a:r>
              <a:rPr lang="en-US" altLang="ja-JP" sz="1400" dirty="0" smtClean="0">
                <a:cs typeface="Arial" charset="0"/>
              </a:rPr>
              <a:t>( Ito International Research Center) is</a:t>
            </a:r>
          </a:p>
          <a:p>
            <a:r>
              <a:rPr lang="en-US" altLang="ja-JP" sz="1400" dirty="0" smtClean="0">
                <a:cs typeface="Arial" charset="0"/>
              </a:rPr>
              <a:t>8 </a:t>
            </a:r>
            <a:r>
              <a:rPr lang="en-US" altLang="ja-JP" sz="1400" dirty="0">
                <a:cs typeface="Arial" charset="0"/>
              </a:rPr>
              <a:t>minutes walk  from </a:t>
            </a:r>
            <a:r>
              <a:rPr lang="en-US" altLang="ja-JP" sz="1400" dirty="0" err="1" smtClean="0">
                <a:cs typeface="Arial" charset="0"/>
              </a:rPr>
              <a:t>Hongo-sanchome</a:t>
            </a:r>
            <a:r>
              <a:rPr lang="en-US" altLang="ja-JP" sz="1400" dirty="0" smtClean="0">
                <a:cs typeface="Arial" charset="0"/>
              </a:rPr>
              <a:t> station.</a:t>
            </a:r>
            <a:endParaRPr lang="ja-JP" altLang="en-US" sz="1400" dirty="0">
              <a:cs typeface="Arial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58" y="2915741"/>
            <a:ext cx="5129922" cy="36048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48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RIKEN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(Example)</dc:title>
  <dc:creator>Terakura</dc:creator>
  <cp:lastModifiedBy>Mari Ishida</cp:lastModifiedBy>
  <cp:revision>30</cp:revision>
  <cp:lastPrinted>2015-02-15T10:23:49Z</cp:lastPrinted>
  <dcterms:created xsi:type="dcterms:W3CDTF">2011-06-10T11:19:01Z</dcterms:created>
  <dcterms:modified xsi:type="dcterms:W3CDTF">2016-10-18T06:49:58Z</dcterms:modified>
</cp:coreProperties>
</file>