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AD"/>
    <a:srgbClr val="04CA64"/>
    <a:srgbClr val="009435"/>
    <a:srgbClr val="0065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52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28D94-8508-4D6C-9449-AF7F9BBACD88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E8906-EC07-406D-8AAD-E5B74573EA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497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356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1482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051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89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9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398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564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64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789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177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A4E6E-B021-4CDB-8028-0718B05B57AB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18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A4E6E-B021-4CDB-8028-0718B05B57AB}" type="datetimeFigureOut">
              <a:rPr kumimoji="1" lang="ja-JP" altLang="en-US" smtClean="0"/>
              <a:t>2019/2/13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92CCD-A967-4A0F-A988-F85EBA8EA2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66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3"/>
          <p:cNvSpPr txBox="1">
            <a:spLocks/>
          </p:cNvSpPr>
          <p:nvPr/>
        </p:nvSpPr>
        <p:spPr>
          <a:xfrm>
            <a:off x="457200" y="110799"/>
            <a:ext cx="8229600" cy="6365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ja-JP" sz="3600" dirty="0" smtClean="0">
                <a:solidFill>
                  <a:srgbClr val="0094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Title (example 2)</a:t>
            </a:r>
            <a:endParaRPr lang="ja-JP" altLang="en-US" sz="3600" dirty="0">
              <a:solidFill>
                <a:srgbClr val="0094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5"/>
          <p:cNvSpPr txBox="1">
            <a:spLocks noChangeArrowheads="1"/>
          </p:cNvSpPr>
          <p:nvPr/>
        </p:nvSpPr>
        <p:spPr bwMode="auto">
          <a:xfrm>
            <a:off x="2549427" y="836712"/>
            <a:ext cx="4045145" cy="846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ja-JP" sz="2200" dirty="0" smtClean="0">
                <a:latin typeface="Arial" panose="020B0604020202020204" pitchFamily="34" charset="0"/>
                <a:ea typeface="HGP明朝E" pitchFamily="18" charset="-128"/>
                <a:cs typeface="Arial" panose="020B0604020202020204" pitchFamily="34" charset="0"/>
              </a:rPr>
              <a:t>Hitoshi </a:t>
            </a:r>
            <a:r>
              <a:rPr lang="en-US" altLang="ja-JP" sz="2200" dirty="0" err="1" smtClean="0">
                <a:latin typeface="Arial" panose="020B0604020202020204" pitchFamily="34" charset="0"/>
                <a:ea typeface="HGP明朝E" pitchFamily="18" charset="-128"/>
                <a:cs typeface="Arial" panose="020B0604020202020204" pitchFamily="34" charset="0"/>
              </a:rPr>
              <a:t>Seo</a:t>
            </a:r>
            <a:r>
              <a:rPr lang="en-US" altLang="ja-JP" sz="2200" dirty="0" smtClean="0">
                <a:latin typeface="Arial" panose="020B0604020202020204" pitchFamily="34" charset="0"/>
                <a:ea typeface="HGP明朝E" pitchFamily="18" charset="-128"/>
                <a:cs typeface="Arial" panose="020B0604020202020204" pitchFamily="34" charset="0"/>
              </a:rPr>
              <a:t> and Akira </a:t>
            </a:r>
            <a:r>
              <a:rPr lang="en-US" altLang="ja-JP" sz="2200" dirty="0" err="1" smtClean="0">
                <a:latin typeface="Arial" panose="020B0604020202020204" pitchFamily="34" charset="0"/>
                <a:ea typeface="HGP明朝E" pitchFamily="18" charset="-128"/>
                <a:cs typeface="Arial" panose="020B0604020202020204" pitchFamily="34" charset="0"/>
              </a:rPr>
              <a:t>Furusaki</a:t>
            </a:r>
            <a:endParaRPr lang="en-US" altLang="ja-JP" sz="2200" dirty="0" smtClean="0">
              <a:latin typeface="Arial" panose="020B0604020202020204" pitchFamily="34" charset="0"/>
              <a:ea typeface="HGP明朝E" pitchFamily="18" charset="-128"/>
              <a:cs typeface="Arial" panose="020B0604020202020204" pitchFamily="34" charset="0"/>
            </a:endParaRPr>
          </a:p>
          <a:p>
            <a:pPr algn="ctr"/>
            <a:r>
              <a:rPr lang="en-US" altLang="ja-JP" sz="2200" i="1" dirty="0" smtClean="0">
                <a:solidFill>
                  <a:srgbClr val="04CA64"/>
                </a:solidFill>
                <a:latin typeface="Arial" panose="020B0604020202020204" pitchFamily="34" charset="0"/>
                <a:ea typeface="HGP明朝E" pitchFamily="18" charset="-128"/>
                <a:cs typeface="Arial" panose="020B0604020202020204" pitchFamily="34" charset="0"/>
              </a:rPr>
              <a:t>RIKEN CEMS</a:t>
            </a:r>
            <a:endParaRPr lang="ja-JP" altLang="ja-JP" sz="2200" dirty="0">
              <a:solidFill>
                <a:srgbClr val="04CA64"/>
              </a:solidFill>
              <a:latin typeface="Arial" panose="020B0604020202020204" pitchFamily="34" charset="0"/>
              <a:ea typeface="HGP明朝E" pitchFamily="18" charset="-128"/>
              <a:cs typeface="Arial" panose="020B0604020202020204" pitchFamily="34" charset="0"/>
            </a:endParaRPr>
          </a:p>
        </p:txBody>
      </p:sp>
      <p:sp>
        <p:nvSpPr>
          <p:cNvPr id="19" name="テキスト ボックス 14"/>
          <p:cNvSpPr txBox="1">
            <a:spLocks noChangeArrowheads="1"/>
          </p:cNvSpPr>
          <p:nvPr/>
        </p:nvSpPr>
        <p:spPr bwMode="auto">
          <a:xfrm>
            <a:off x="360000" y="2262135"/>
            <a:ext cx="441042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600" dirty="0">
                <a:cs typeface="Arial" charset="0"/>
              </a:rPr>
              <a:t>From </a:t>
            </a:r>
            <a:r>
              <a:rPr lang="en-US" altLang="ja-JP" sz="1600" dirty="0" smtClean="0">
                <a:cs typeface="Arial" charset="0"/>
              </a:rPr>
              <a:t>Airport to the venue</a:t>
            </a:r>
            <a:endParaRPr lang="ja-JP" altLang="en-US" sz="1600" dirty="0">
              <a:cs typeface="Arial" charset="0"/>
            </a:endParaRPr>
          </a:p>
        </p:txBody>
      </p:sp>
      <p:sp>
        <p:nvSpPr>
          <p:cNvPr id="20" name="テキスト ボックス 15"/>
          <p:cNvSpPr txBox="1">
            <a:spLocks noChangeArrowheads="1"/>
          </p:cNvSpPr>
          <p:nvPr/>
        </p:nvSpPr>
        <p:spPr bwMode="auto">
          <a:xfrm>
            <a:off x="1731856" y="1777881"/>
            <a:ext cx="2520000" cy="432000"/>
          </a:xfrm>
          <a:prstGeom prst="rect">
            <a:avLst/>
          </a:prstGeom>
          <a:solidFill>
            <a:srgbClr val="8EEEAD"/>
          </a:solidFill>
          <a:ln w="9525">
            <a:noFill/>
            <a:miter lim="800000"/>
            <a:headEnd/>
            <a:tailEnd/>
          </a:ln>
        </p:spPr>
        <p:txBody>
          <a:bodyPr wrap="none" anchor="ctr" anchorCtr="0">
            <a:noAutofit/>
          </a:bodyPr>
          <a:lstStyle/>
          <a:p>
            <a:pPr algn="ctr"/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TRANSPORTATION</a:t>
            </a:r>
          </a:p>
        </p:txBody>
      </p:sp>
      <p:sp>
        <p:nvSpPr>
          <p:cNvPr id="21" name="テキスト ボックス 17"/>
          <p:cNvSpPr txBox="1">
            <a:spLocks noChangeArrowheads="1"/>
          </p:cNvSpPr>
          <p:nvPr/>
        </p:nvSpPr>
        <p:spPr bwMode="auto">
          <a:xfrm>
            <a:off x="6068943" y="1777881"/>
            <a:ext cx="2663103" cy="432000"/>
          </a:xfrm>
          <a:prstGeom prst="rect">
            <a:avLst/>
          </a:prstGeom>
          <a:solidFill>
            <a:srgbClr val="8EEEAD"/>
          </a:solidFill>
          <a:ln w="9525">
            <a:noFill/>
            <a:miter lim="800000"/>
            <a:headEnd/>
            <a:tailEnd/>
          </a:ln>
        </p:spPr>
        <p:txBody>
          <a:bodyPr wrap="none" anchor="ctr" anchorCtr="0">
            <a:noAutofit/>
          </a:bodyPr>
          <a:lstStyle>
            <a:defPPr>
              <a:defRPr lang="ja-JP"/>
            </a:defPPr>
            <a:lvl1pPr>
              <a:defRPr sz="2000">
                <a:cs typeface="Arial" charset="0"/>
              </a:defRPr>
            </a:lvl1pPr>
          </a:lstStyle>
          <a:p>
            <a:pPr algn="ctr"/>
            <a:r>
              <a:rPr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WAY TO THE </a:t>
            </a:r>
            <a:r>
              <a:rPr lang="en-US" altLang="ja-JP" dirty="0" smtClean="0">
                <a:latin typeface="Arial" panose="020B0604020202020204" pitchFamily="34" charset="0"/>
                <a:cs typeface="Arial" panose="020B0604020202020204" pitchFamily="34" charset="0"/>
              </a:rPr>
              <a:t>VENUE</a:t>
            </a:r>
            <a:endParaRPr lang="en-US" altLang="ja-JP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テキスト ボックス 14"/>
          <p:cNvSpPr txBox="1">
            <a:spLocks noChangeArrowheads="1"/>
          </p:cNvSpPr>
          <p:nvPr/>
        </p:nvSpPr>
        <p:spPr bwMode="auto">
          <a:xfrm>
            <a:off x="6068943" y="5738780"/>
            <a:ext cx="266310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symposium </a:t>
            </a: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venue</a:t>
            </a:r>
            <a:r>
              <a:rPr lang="ja-JP" alt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( Ito International Research Center) </a:t>
            </a: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is 8 </a:t>
            </a:r>
            <a:r>
              <a:rPr lang="en-US" altLang="ja-JP" sz="1400" dirty="0">
                <a:latin typeface="Arial" panose="020B0604020202020204" pitchFamily="34" charset="0"/>
                <a:cs typeface="Arial" panose="020B0604020202020204" pitchFamily="34" charset="0"/>
              </a:rPr>
              <a:t>minutes walk  from </a:t>
            </a:r>
            <a:r>
              <a:rPr lang="en-US" altLang="ja-JP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Hongo-sanchome</a:t>
            </a:r>
            <a:r>
              <a:rPr lang="en-US" altLang="ja-JP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station.</a:t>
            </a:r>
            <a:endParaRPr lang="ja-JP" alt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460"/>
          <a:stretch/>
        </p:blipFill>
        <p:spPr>
          <a:xfrm>
            <a:off x="351291" y="2641881"/>
            <a:ext cx="5281130" cy="3798103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603"/>
          <a:stretch/>
        </p:blipFill>
        <p:spPr>
          <a:xfrm>
            <a:off x="6367887" y="2431412"/>
            <a:ext cx="2065217" cy="321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174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40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HGP明朝E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Terakura</dc:creator>
  <cp:lastModifiedBy>Terakura</cp:lastModifiedBy>
  <cp:revision>4</cp:revision>
  <cp:lastPrinted>2019-02-13T09:22:38Z</cp:lastPrinted>
  <dcterms:created xsi:type="dcterms:W3CDTF">2019-02-13T08:54:27Z</dcterms:created>
  <dcterms:modified xsi:type="dcterms:W3CDTF">2019-02-13T09:23:00Z</dcterms:modified>
</cp:coreProperties>
</file>