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C8FF"/>
    <a:srgbClr val="273CC9"/>
    <a:srgbClr val="8EEEAD"/>
    <a:srgbClr val="04CA64"/>
    <a:srgbClr val="009435"/>
    <a:srgbClr val="0065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72" y="11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28D94-8508-4D6C-9449-AF7F9BBACD88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E8906-EC07-406D-8AAD-E5B74573E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497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3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67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37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64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45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84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58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25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59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76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21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A4E6E-B021-4CDB-8028-0718B05B57A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2CCD-A967-4A0F-A988-F85EBA8EA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96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3"/>
          <p:cNvSpPr txBox="1">
            <a:spLocks/>
          </p:cNvSpPr>
          <p:nvPr/>
        </p:nvSpPr>
        <p:spPr>
          <a:xfrm>
            <a:off x="1981200" y="110800"/>
            <a:ext cx="8229600" cy="6365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3600" dirty="0">
                <a:solidFill>
                  <a:srgbClr val="273CC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 (example 2)</a:t>
            </a:r>
            <a:endParaRPr lang="ja-JP" altLang="en-US" sz="3600" dirty="0">
              <a:solidFill>
                <a:srgbClr val="273CC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5"/>
          <p:cNvSpPr txBox="1">
            <a:spLocks noChangeArrowheads="1"/>
          </p:cNvSpPr>
          <p:nvPr/>
        </p:nvSpPr>
        <p:spPr bwMode="auto">
          <a:xfrm>
            <a:off x="4073428" y="836712"/>
            <a:ext cx="4045145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ja-JP" sz="2200" dirty="0">
                <a:latin typeface="Arial" panose="020B0604020202020204" pitchFamily="34" charset="0"/>
                <a:ea typeface="HGP明朝E" pitchFamily="18" charset="-128"/>
                <a:cs typeface="Arial" panose="020B0604020202020204" pitchFamily="34" charset="0"/>
              </a:rPr>
              <a:t>Hitoshi </a:t>
            </a:r>
            <a:r>
              <a:rPr lang="en-US" altLang="ja-JP" sz="2200" dirty="0" err="1">
                <a:latin typeface="Arial" panose="020B0604020202020204" pitchFamily="34" charset="0"/>
                <a:ea typeface="HGP明朝E" pitchFamily="18" charset="-128"/>
                <a:cs typeface="Arial" panose="020B0604020202020204" pitchFamily="34" charset="0"/>
              </a:rPr>
              <a:t>Seo</a:t>
            </a:r>
            <a:r>
              <a:rPr lang="en-US" altLang="ja-JP" sz="2200" dirty="0">
                <a:latin typeface="Arial" panose="020B0604020202020204" pitchFamily="34" charset="0"/>
                <a:ea typeface="HGP明朝E" pitchFamily="18" charset="-128"/>
                <a:cs typeface="Arial" panose="020B0604020202020204" pitchFamily="34" charset="0"/>
              </a:rPr>
              <a:t> and Akira </a:t>
            </a:r>
            <a:r>
              <a:rPr lang="en-US" altLang="ja-JP" sz="2200" dirty="0" err="1">
                <a:latin typeface="Arial" panose="020B0604020202020204" pitchFamily="34" charset="0"/>
                <a:ea typeface="HGP明朝E" pitchFamily="18" charset="-128"/>
                <a:cs typeface="Arial" panose="020B0604020202020204" pitchFamily="34" charset="0"/>
              </a:rPr>
              <a:t>Furusaki</a:t>
            </a:r>
            <a:endParaRPr lang="en-US" altLang="ja-JP" sz="2200" dirty="0">
              <a:latin typeface="Arial" panose="020B0604020202020204" pitchFamily="34" charset="0"/>
              <a:ea typeface="HGP明朝E" pitchFamily="18" charset="-128"/>
              <a:cs typeface="Arial" panose="020B0604020202020204" pitchFamily="34" charset="0"/>
            </a:endParaRPr>
          </a:p>
          <a:p>
            <a:pPr algn="ctr"/>
            <a:r>
              <a:rPr lang="en-US" altLang="ja-JP" sz="2200" i="1" dirty="0">
                <a:solidFill>
                  <a:srgbClr val="273CC9"/>
                </a:solidFill>
                <a:latin typeface="Arial" panose="020B0604020202020204" pitchFamily="34" charset="0"/>
                <a:ea typeface="HGP明朝E" pitchFamily="18" charset="-128"/>
                <a:cs typeface="Arial" panose="020B0604020202020204" pitchFamily="34" charset="0"/>
              </a:rPr>
              <a:t>RIKEN CEMS</a:t>
            </a:r>
            <a:endParaRPr lang="ja-JP" altLang="ja-JP" sz="2200" dirty="0">
              <a:solidFill>
                <a:srgbClr val="273CC9"/>
              </a:solidFill>
              <a:latin typeface="Arial" panose="020B0604020202020204" pitchFamily="34" charset="0"/>
              <a:ea typeface="HGP明朝E" pitchFamily="18" charset="-128"/>
              <a:cs typeface="Arial" panose="020B0604020202020204" pitchFamily="34" charset="0"/>
            </a:endParaRPr>
          </a:p>
        </p:txBody>
      </p:sp>
      <p:sp>
        <p:nvSpPr>
          <p:cNvPr id="19" name="テキスト ボックス 14"/>
          <p:cNvSpPr txBox="1">
            <a:spLocks noChangeArrowheads="1"/>
          </p:cNvSpPr>
          <p:nvPr/>
        </p:nvSpPr>
        <p:spPr bwMode="auto">
          <a:xfrm>
            <a:off x="340963" y="2552010"/>
            <a:ext cx="44104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cs typeface="Arial" charset="0"/>
              </a:rPr>
              <a:t>From Airport to the venue</a:t>
            </a:r>
            <a:endParaRPr lang="ja-JP" altLang="en-US" sz="1600" dirty="0">
              <a:cs typeface="Arial" charset="0"/>
            </a:endParaRPr>
          </a:p>
        </p:txBody>
      </p:sp>
      <p:sp>
        <p:nvSpPr>
          <p:cNvPr id="20" name="テキスト ボックス 15"/>
          <p:cNvSpPr txBox="1">
            <a:spLocks noChangeArrowheads="1"/>
          </p:cNvSpPr>
          <p:nvPr/>
        </p:nvSpPr>
        <p:spPr bwMode="auto">
          <a:xfrm>
            <a:off x="1953430" y="1901554"/>
            <a:ext cx="2812147" cy="432000"/>
          </a:xfrm>
          <a:prstGeom prst="rect">
            <a:avLst/>
          </a:prstGeom>
          <a:solidFill>
            <a:srgbClr val="A5C8FF"/>
          </a:solidFill>
          <a:ln w="9525">
            <a:noFill/>
            <a:miter lim="800000"/>
            <a:headEnd/>
            <a:tailEnd/>
          </a:ln>
        </p:spPr>
        <p:txBody>
          <a:bodyPr wrap="none" anchor="ctr" anchorCtr="0">
            <a:noAutofit/>
          </a:bodyPr>
          <a:lstStyle/>
          <a:p>
            <a:pPr algn="ctr"/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</a:p>
        </p:txBody>
      </p:sp>
      <p:sp>
        <p:nvSpPr>
          <p:cNvPr id="21" name="テキスト ボックス 17"/>
          <p:cNvSpPr txBox="1">
            <a:spLocks noChangeArrowheads="1"/>
          </p:cNvSpPr>
          <p:nvPr/>
        </p:nvSpPr>
        <p:spPr bwMode="auto">
          <a:xfrm>
            <a:off x="7706825" y="1901554"/>
            <a:ext cx="3309775" cy="432000"/>
          </a:xfrm>
          <a:prstGeom prst="rect">
            <a:avLst/>
          </a:prstGeom>
          <a:solidFill>
            <a:srgbClr val="A5C8FF"/>
          </a:solidFill>
          <a:ln w="9525">
            <a:noFill/>
            <a:miter lim="800000"/>
            <a:headEnd/>
            <a:tailEnd/>
          </a:ln>
        </p:spPr>
        <p:txBody>
          <a:bodyPr wrap="none" anchor="ctr" anchorCtr="0">
            <a:noAutofit/>
          </a:bodyPr>
          <a:lstStyle>
            <a:defPPr>
              <a:defRPr lang="ja-JP"/>
            </a:defPPr>
            <a:lvl1pPr>
              <a:defRPr sz="2000">
                <a:cs typeface="Arial" charset="0"/>
              </a:defRPr>
            </a:lvl1pPr>
          </a:lstStyle>
          <a:p>
            <a:pPr algn="ctr"/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Train map to the venue</a:t>
            </a:r>
          </a:p>
        </p:txBody>
      </p:sp>
      <p:pic>
        <p:nvPicPr>
          <p:cNvPr id="25" name="図 24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40963" y="3130176"/>
            <a:ext cx="6037080" cy="3321011"/>
          </a:xfrm>
          <a:prstGeom prst="rect">
            <a:avLst/>
          </a:prstGeom>
        </p:spPr>
      </p:pic>
      <p:pic>
        <p:nvPicPr>
          <p:cNvPr id="3" name="図 2" descr="ダイアグラム, レーダー チャート&#10;&#10;自動的に生成された説明">
            <a:extLst>
              <a:ext uri="{FF2B5EF4-FFF2-40B4-BE49-F238E27FC236}">
                <a16:creationId xmlns:a16="http://schemas.microsoft.com/office/drawing/2014/main" id="{4D24CC56-74B8-E406-FAAB-61897FF3E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387" y="2552010"/>
            <a:ext cx="4978650" cy="4045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174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</TotalTime>
  <Words>24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Terakura</dc:creator>
  <cp:lastModifiedBy>Chieko Terakura</cp:lastModifiedBy>
  <cp:revision>6</cp:revision>
  <cp:lastPrinted>2019-02-13T09:22:38Z</cp:lastPrinted>
  <dcterms:created xsi:type="dcterms:W3CDTF">2019-02-13T08:54:27Z</dcterms:created>
  <dcterms:modified xsi:type="dcterms:W3CDTF">2023-10-10T11:33:21Z</dcterms:modified>
</cp:coreProperties>
</file>