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7DC4FF"/>
    <a:srgbClr val="8EEEAD"/>
    <a:srgbClr val="04CA64"/>
    <a:srgbClr val="009435"/>
    <a:srgbClr val="006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28D94-8508-4D6C-9449-AF7F9BBACD88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E8906-EC07-406D-8AAD-E5B74573E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497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56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48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05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89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9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39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6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64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78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17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18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4E6E-B021-4CDB-8028-0718B05B57AB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2CCD-A967-4A0F-A988-F85EBA8EA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66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 txBox="1">
            <a:spLocks/>
          </p:cNvSpPr>
          <p:nvPr/>
        </p:nvSpPr>
        <p:spPr>
          <a:xfrm>
            <a:off x="457200" y="110799"/>
            <a:ext cx="8229600" cy="636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Title (example 2)</a:t>
            </a:r>
            <a:endParaRPr lang="ja-JP" altLang="en-US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5"/>
          <p:cNvSpPr txBox="1">
            <a:spLocks noChangeArrowheads="1"/>
          </p:cNvSpPr>
          <p:nvPr/>
        </p:nvSpPr>
        <p:spPr bwMode="auto">
          <a:xfrm>
            <a:off x="3602824" y="836712"/>
            <a:ext cx="1938351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2400" b="0" i="0" dirty="0" err="1">
                <a:solidFill>
                  <a:srgbClr val="000000"/>
                </a:solidFill>
                <a:effectLst/>
                <a:latin typeface="acumin-pro"/>
              </a:rPr>
              <a:t>Xiuzhen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acumin-pro"/>
              </a:rPr>
              <a:t> Yu</a:t>
            </a:r>
          </a:p>
          <a:p>
            <a:pPr algn="ctr">
              <a:spcAft>
                <a:spcPts val="600"/>
              </a:spcAft>
            </a:pPr>
            <a:r>
              <a:rPr lang="en-US" altLang="ja-JP" sz="2200" i="1" dirty="0">
                <a:solidFill>
                  <a:schemeClr val="accent5"/>
                </a:solidFill>
                <a:latin typeface="Arial" panose="020B0604020202020204" pitchFamily="34" charset="0"/>
                <a:ea typeface="HGP明朝E" pitchFamily="18" charset="-128"/>
                <a:cs typeface="Arial" panose="020B0604020202020204" pitchFamily="34" charset="0"/>
              </a:rPr>
              <a:t>RIKEN CEMS</a:t>
            </a:r>
            <a:endParaRPr lang="ja-JP" altLang="ja-JP" sz="2200" dirty="0">
              <a:solidFill>
                <a:schemeClr val="accent5"/>
              </a:solidFill>
              <a:latin typeface="Arial" panose="020B0604020202020204" pitchFamily="34" charset="0"/>
              <a:ea typeface="HGP明朝E" pitchFamily="18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4"/>
          <p:cNvSpPr txBox="1">
            <a:spLocks noChangeArrowheads="1"/>
          </p:cNvSpPr>
          <p:nvPr/>
        </p:nvSpPr>
        <p:spPr bwMode="auto">
          <a:xfrm>
            <a:off x="360000" y="2262135"/>
            <a:ext cx="44104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cs typeface="Arial" charset="0"/>
              </a:rPr>
              <a:t>From Airport to the venue</a:t>
            </a:r>
            <a:endParaRPr lang="ja-JP" altLang="en-US" sz="1600" dirty="0">
              <a:cs typeface="Arial" charset="0"/>
            </a:endParaRPr>
          </a:p>
        </p:txBody>
      </p:sp>
      <p:sp>
        <p:nvSpPr>
          <p:cNvPr id="20" name="テキスト ボックス 15"/>
          <p:cNvSpPr txBox="1">
            <a:spLocks noChangeArrowheads="1"/>
          </p:cNvSpPr>
          <p:nvPr/>
        </p:nvSpPr>
        <p:spPr bwMode="auto">
          <a:xfrm>
            <a:off x="1731856" y="1777881"/>
            <a:ext cx="2520000" cy="432000"/>
          </a:xfrm>
          <a:prstGeom prst="rect">
            <a:avLst/>
          </a:prstGeom>
          <a:solidFill>
            <a:srgbClr val="CDD7FF"/>
          </a:solidFill>
          <a:ln w="9525">
            <a:noFill/>
            <a:miter lim="800000"/>
            <a:headEnd/>
            <a:tailEnd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1" name="テキスト ボックス 17"/>
          <p:cNvSpPr txBox="1">
            <a:spLocks noChangeArrowheads="1"/>
          </p:cNvSpPr>
          <p:nvPr/>
        </p:nvSpPr>
        <p:spPr bwMode="auto">
          <a:xfrm>
            <a:off x="6068943" y="1777881"/>
            <a:ext cx="2663103" cy="432000"/>
          </a:xfrm>
          <a:prstGeom prst="rect">
            <a:avLst/>
          </a:prstGeom>
          <a:solidFill>
            <a:srgbClr val="CDD7FF"/>
          </a:solidFill>
          <a:ln w="9525">
            <a:noFill/>
            <a:miter lim="800000"/>
            <a:headEnd/>
            <a:tailEnd/>
          </a:ln>
        </p:spPr>
        <p:txBody>
          <a:bodyPr wrap="none" anchor="ctr" anchorCtr="0">
            <a:noAutofit/>
          </a:bodyPr>
          <a:lstStyle>
            <a:defPPr>
              <a:defRPr lang="ja-JP"/>
            </a:defPPr>
            <a:lvl1pPr>
              <a:defRPr sz="2000">
                <a:cs typeface="Arial" charset="0"/>
              </a:defRPr>
            </a:lvl1pPr>
          </a:lstStyle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WAY TO THE VENUE</a:t>
            </a:r>
          </a:p>
        </p:txBody>
      </p:sp>
      <p:sp>
        <p:nvSpPr>
          <p:cNvPr id="23" name="テキスト ボックス 14"/>
          <p:cNvSpPr txBox="1">
            <a:spLocks noChangeArrowheads="1"/>
          </p:cNvSpPr>
          <p:nvPr/>
        </p:nvSpPr>
        <p:spPr bwMode="auto">
          <a:xfrm>
            <a:off x="5869858" y="5409636"/>
            <a:ext cx="32205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The symposium venue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Bellesalle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Hanzomon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”, direct access from exit 3b of 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Hanzomon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station, Tokyo Metro 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Hanzomon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-line..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4CA7C888-04B4-748B-BA8E-F2026B68A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954" y="2713593"/>
            <a:ext cx="5114386" cy="3807705"/>
          </a:xfrm>
          <a:prstGeom prst="rect">
            <a:avLst/>
          </a:prstGeom>
        </p:spPr>
      </p:pic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E824479B-228A-19AB-2D72-1DC6D956C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9858" y="2690391"/>
            <a:ext cx="3024185" cy="23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7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40</Words>
  <Application>Microsoft Office PowerPoint</Application>
  <PresentationFormat>画面に合わせる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acumin-pro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Terakura</dc:creator>
  <cp:lastModifiedBy>Mari Ishida</cp:lastModifiedBy>
  <cp:revision>7</cp:revision>
  <cp:lastPrinted>2019-02-13T09:22:38Z</cp:lastPrinted>
  <dcterms:created xsi:type="dcterms:W3CDTF">2019-02-13T08:54:27Z</dcterms:created>
  <dcterms:modified xsi:type="dcterms:W3CDTF">2025-01-17T05:50:59Z</dcterms:modified>
</cp:coreProperties>
</file>